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71" r:id="rId6"/>
    <p:sldId id="260" r:id="rId7"/>
    <p:sldId id="261" r:id="rId8"/>
    <p:sldId id="263" r:id="rId9"/>
    <p:sldId id="262" r:id="rId10"/>
    <p:sldId id="264" r:id="rId11"/>
    <p:sldId id="265" r:id="rId12"/>
    <p:sldId id="266" r:id="rId13"/>
    <p:sldId id="267" r:id="rId14"/>
    <p:sldId id="268" r:id="rId15"/>
    <p:sldId id="269" r:id="rId16"/>
    <p:sldId id="270" r:id="rId17"/>
    <p:sldId id="272" r:id="rId18"/>
    <p:sldId id="273" r:id="rId19"/>
    <p:sldId id="274" r:id="rId20"/>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حركية القيمة 001" id="{F8B159E2-0D63-4182-90B8-B1A61E0263C4}">
          <p14:sldIdLst>
            <p14:sldId id="256"/>
            <p14:sldId id="257"/>
            <p14:sldId id="258"/>
            <p14:sldId id="259"/>
            <p14:sldId id="271"/>
            <p14:sldId id="260"/>
            <p14:sldId id="261"/>
            <p14:sldId id="263"/>
            <p14:sldId id="262"/>
            <p14:sldId id="264"/>
            <p14:sldId id="265"/>
            <p14:sldId id="266"/>
            <p14:sldId id="267"/>
            <p14:sldId id="268"/>
            <p14:sldId id="269"/>
            <p14:sldId id="270"/>
            <p14:sldId id="272"/>
            <p14:sldId id="273"/>
            <p14:sldId id="274"/>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93BE289-8F61-4DA9-9931-67D2626F9848}" v="37" dt="2021-02-17T17:47:33.452"/>
  </p1510:revLst>
</p1510:revInfo>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90" autoAdjust="0"/>
    <p:restoredTop sz="94660"/>
  </p:normalViewPr>
  <p:slideViewPr>
    <p:cSldViewPr snapToGrid="0">
      <p:cViewPr varScale="1">
        <p:scale>
          <a:sx n="110" d="100"/>
          <a:sy n="110" d="100"/>
        </p:scale>
        <p:origin x="63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ayseer Abdul Jabbar Al-Alousi" userId="2b4c25548416e42e" providerId="LiveId" clId="{693BE289-8F61-4DA9-9931-67D2626F9848}"/>
    <pc:docChg chg="undo custSel addSld delSld modSld addSection delSection modSection">
      <pc:chgData name="Tayseer Abdul Jabbar Al-Alousi" userId="2b4c25548416e42e" providerId="LiveId" clId="{693BE289-8F61-4DA9-9931-67D2626F9848}" dt="2021-02-17T18:07:41.286" v="3107" actId="1076"/>
      <pc:docMkLst>
        <pc:docMk/>
      </pc:docMkLst>
      <pc:sldChg chg="addSp delSp modSp mod setBg modClrScheme chgLayout">
        <pc:chgData name="Tayseer Abdul Jabbar Al-Alousi" userId="2b4c25548416e42e" providerId="LiveId" clId="{693BE289-8F61-4DA9-9931-67D2626F9848}" dt="2021-02-16T17:00:16.407" v="2775" actId="782"/>
        <pc:sldMkLst>
          <pc:docMk/>
          <pc:sldMk cId="3843116430" sldId="256"/>
        </pc:sldMkLst>
        <pc:spChg chg="mod ord">
          <ac:chgData name="Tayseer Abdul Jabbar Al-Alousi" userId="2b4c25548416e42e" providerId="LiveId" clId="{693BE289-8F61-4DA9-9931-67D2626F9848}" dt="2021-02-15T13:50:46.767" v="39" actId="14100"/>
          <ac:spMkLst>
            <pc:docMk/>
            <pc:sldMk cId="3843116430" sldId="256"/>
            <ac:spMk id="2" creationId="{8A365C69-A5E1-4F3B-8254-381A76723A31}"/>
          </ac:spMkLst>
        </pc:spChg>
        <pc:spChg chg="mod ord">
          <ac:chgData name="Tayseer Abdul Jabbar Al-Alousi" userId="2b4c25548416e42e" providerId="LiveId" clId="{693BE289-8F61-4DA9-9931-67D2626F9848}" dt="2021-02-16T17:00:16.407" v="2775" actId="782"/>
          <ac:spMkLst>
            <pc:docMk/>
            <pc:sldMk cId="3843116430" sldId="256"/>
            <ac:spMk id="3" creationId="{26D12DF6-1AA8-4B8B-AFF2-96799234B263}"/>
          </ac:spMkLst>
        </pc:spChg>
        <pc:spChg chg="add del mod">
          <ac:chgData name="Tayseer Abdul Jabbar Al-Alousi" userId="2b4c25548416e42e" providerId="LiveId" clId="{693BE289-8F61-4DA9-9931-67D2626F9848}" dt="2021-02-15T13:45:41.387" v="4" actId="6264"/>
          <ac:spMkLst>
            <pc:docMk/>
            <pc:sldMk cId="3843116430" sldId="256"/>
            <ac:spMk id="4" creationId="{703321B4-C587-466D-998E-A8363097D0FD}"/>
          </ac:spMkLst>
        </pc:spChg>
        <pc:spChg chg="add del mod">
          <ac:chgData name="Tayseer Abdul Jabbar Al-Alousi" userId="2b4c25548416e42e" providerId="LiveId" clId="{693BE289-8F61-4DA9-9931-67D2626F9848}" dt="2021-02-15T13:45:41.387" v="4" actId="6264"/>
          <ac:spMkLst>
            <pc:docMk/>
            <pc:sldMk cId="3843116430" sldId="256"/>
            <ac:spMk id="5" creationId="{AD2A2163-F660-4F30-A147-604BE0D1787E}"/>
          </ac:spMkLst>
        </pc:spChg>
        <pc:spChg chg="add">
          <ac:chgData name="Tayseer Abdul Jabbar Al-Alousi" userId="2b4c25548416e42e" providerId="LiveId" clId="{693BE289-8F61-4DA9-9931-67D2626F9848}" dt="2021-02-15T13:48:50.988" v="20" actId="26606"/>
          <ac:spMkLst>
            <pc:docMk/>
            <pc:sldMk cId="3843116430" sldId="256"/>
            <ac:spMk id="8" creationId="{327D73B4-9F5C-4A64-A179-51B9500CB8B5}"/>
          </ac:spMkLst>
        </pc:spChg>
        <pc:spChg chg="add">
          <ac:chgData name="Tayseer Abdul Jabbar Al-Alousi" userId="2b4c25548416e42e" providerId="LiveId" clId="{693BE289-8F61-4DA9-9931-67D2626F9848}" dt="2021-02-15T13:48:50.988" v="20" actId="26606"/>
          <ac:spMkLst>
            <pc:docMk/>
            <pc:sldMk cId="3843116430" sldId="256"/>
            <ac:spMk id="10" creationId="{C1F06963-6374-4B48-844F-071A9BAAAE02}"/>
          </ac:spMkLst>
        </pc:spChg>
        <pc:spChg chg="add">
          <ac:chgData name="Tayseer Abdul Jabbar Al-Alousi" userId="2b4c25548416e42e" providerId="LiveId" clId="{693BE289-8F61-4DA9-9931-67D2626F9848}" dt="2021-02-15T13:48:50.988" v="20" actId="26606"/>
          <ac:spMkLst>
            <pc:docMk/>
            <pc:sldMk cId="3843116430" sldId="256"/>
            <ac:spMk id="12" creationId="{6CB927A4-E432-4310-9CD5-E89FF5063179}"/>
          </ac:spMkLst>
        </pc:spChg>
        <pc:spChg chg="add">
          <ac:chgData name="Tayseer Abdul Jabbar Al-Alousi" userId="2b4c25548416e42e" providerId="LiveId" clId="{693BE289-8F61-4DA9-9931-67D2626F9848}" dt="2021-02-15T13:48:50.988" v="20" actId="26606"/>
          <ac:spMkLst>
            <pc:docMk/>
            <pc:sldMk cId="3843116430" sldId="256"/>
            <ac:spMk id="14" creationId="{1453BF6C-B012-48B7-B4E8-6D7AC7C27D02}"/>
          </ac:spMkLst>
        </pc:spChg>
        <pc:spChg chg="add">
          <ac:chgData name="Tayseer Abdul Jabbar Al-Alousi" userId="2b4c25548416e42e" providerId="LiveId" clId="{693BE289-8F61-4DA9-9931-67D2626F9848}" dt="2021-02-15T13:48:50.988" v="20" actId="26606"/>
          <ac:spMkLst>
            <pc:docMk/>
            <pc:sldMk cId="3843116430" sldId="256"/>
            <ac:spMk id="16" creationId="{E3020543-B24B-4EC4-8FFC-8DD88EEA91A8}"/>
          </ac:spMkLst>
        </pc:spChg>
        <pc:cxnChg chg="add">
          <ac:chgData name="Tayseer Abdul Jabbar Al-Alousi" userId="2b4c25548416e42e" providerId="LiveId" clId="{693BE289-8F61-4DA9-9931-67D2626F9848}" dt="2021-02-15T13:48:50.988" v="20" actId="26606"/>
          <ac:cxnSpMkLst>
            <pc:docMk/>
            <pc:sldMk cId="3843116430" sldId="256"/>
            <ac:cxnSpMk id="18" creationId="{C49DA8F6-BCC1-4447-B54C-57856834B94B}"/>
          </ac:cxnSpMkLst>
        </pc:cxnChg>
      </pc:sldChg>
      <pc:sldChg chg="addSp modSp new mod">
        <pc:chgData name="Tayseer Abdul Jabbar Al-Alousi" userId="2b4c25548416e42e" providerId="LiveId" clId="{693BE289-8F61-4DA9-9931-67D2626F9848}" dt="2021-02-16T16:45:50.921" v="2632" actId="20577"/>
        <pc:sldMkLst>
          <pc:docMk/>
          <pc:sldMk cId="2139170246" sldId="257"/>
        </pc:sldMkLst>
        <pc:spChg chg="add mod">
          <ac:chgData name="Tayseer Abdul Jabbar Al-Alousi" userId="2b4c25548416e42e" providerId="LiveId" clId="{693BE289-8F61-4DA9-9931-67D2626F9848}" dt="2021-02-16T16:45:50.921" v="2632" actId="20577"/>
          <ac:spMkLst>
            <pc:docMk/>
            <pc:sldMk cId="2139170246" sldId="257"/>
            <ac:spMk id="3" creationId="{C4D54D14-B9D8-4190-9253-263D79160A63}"/>
          </ac:spMkLst>
        </pc:spChg>
      </pc:sldChg>
      <pc:sldChg chg="addSp modSp new mod">
        <pc:chgData name="Tayseer Abdul Jabbar Al-Alousi" userId="2b4c25548416e42e" providerId="LiveId" clId="{693BE289-8F61-4DA9-9931-67D2626F9848}" dt="2021-02-16T16:46:25.133" v="2636" actId="255"/>
        <pc:sldMkLst>
          <pc:docMk/>
          <pc:sldMk cId="2230091462" sldId="258"/>
        </pc:sldMkLst>
        <pc:spChg chg="add mod">
          <ac:chgData name="Tayseer Abdul Jabbar Al-Alousi" userId="2b4c25548416e42e" providerId="LiveId" clId="{693BE289-8F61-4DA9-9931-67D2626F9848}" dt="2021-02-16T16:46:25.133" v="2636" actId="255"/>
          <ac:spMkLst>
            <pc:docMk/>
            <pc:sldMk cId="2230091462" sldId="258"/>
            <ac:spMk id="3" creationId="{FD203BCA-B36F-48F2-A3B4-E2E3929AF6A8}"/>
          </ac:spMkLst>
        </pc:spChg>
      </pc:sldChg>
      <pc:sldChg chg="addSp modSp new mod">
        <pc:chgData name="Tayseer Abdul Jabbar Al-Alousi" userId="2b4c25548416e42e" providerId="LiveId" clId="{693BE289-8F61-4DA9-9931-67D2626F9848}" dt="2021-02-16T16:46:46.331" v="2640" actId="255"/>
        <pc:sldMkLst>
          <pc:docMk/>
          <pc:sldMk cId="1719710585" sldId="259"/>
        </pc:sldMkLst>
        <pc:spChg chg="add mod">
          <ac:chgData name="Tayseer Abdul Jabbar Al-Alousi" userId="2b4c25548416e42e" providerId="LiveId" clId="{693BE289-8F61-4DA9-9931-67D2626F9848}" dt="2021-02-16T16:46:46.331" v="2640" actId="255"/>
          <ac:spMkLst>
            <pc:docMk/>
            <pc:sldMk cId="1719710585" sldId="259"/>
            <ac:spMk id="3" creationId="{1602F551-A88F-4976-8CBB-75C768A7BE57}"/>
          </ac:spMkLst>
        </pc:spChg>
      </pc:sldChg>
      <pc:sldChg chg="addSp delSp modSp new mod">
        <pc:chgData name="Tayseer Abdul Jabbar Al-Alousi" userId="2b4c25548416e42e" providerId="LiveId" clId="{693BE289-8F61-4DA9-9931-67D2626F9848}" dt="2021-02-16T16:48:06.984" v="2650" actId="207"/>
        <pc:sldMkLst>
          <pc:docMk/>
          <pc:sldMk cId="3567411388" sldId="260"/>
        </pc:sldMkLst>
        <pc:spChg chg="add mod">
          <ac:chgData name="Tayseer Abdul Jabbar Al-Alousi" userId="2b4c25548416e42e" providerId="LiveId" clId="{693BE289-8F61-4DA9-9931-67D2626F9848}" dt="2021-02-16T16:48:06.984" v="2650" actId="207"/>
          <ac:spMkLst>
            <pc:docMk/>
            <pc:sldMk cId="3567411388" sldId="260"/>
            <ac:spMk id="3" creationId="{B380DF42-921B-42D9-8EB2-6E4E40A3F05A}"/>
          </ac:spMkLst>
        </pc:spChg>
        <pc:spChg chg="add del mod">
          <ac:chgData name="Tayseer Abdul Jabbar Al-Alousi" userId="2b4c25548416e42e" providerId="LiveId" clId="{693BE289-8F61-4DA9-9931-67D2626F9848}" dt="2021-02-15T16:32:18.383" v="452"/>
          <ac:spMkLst>
            <pc:docMk/>
            <pc:sldMk cId="3567411388" sldId="260"/>
            <ac:spMk id="5" creationId="{34017CDF-CD0F-439E-BCB6-CB7F70F5B250}"/>
          </ac:spMkLst>
        </pc:spChg>
        <pc:spChg chg="add del mod">
          <ac:chgData name="Tayseer Abdul Jabbar Al-Alousi" userId="2b4c25548416e42e" providerId="LiveId" clId="{693BE289-8F61-4DA9-9931-67D2626F9848}" dt="2021-02-15T16:32:18.383" v="452"/>
          <ac:spMkLst>
            <pc:docMk/>
            <pc:sldMk cId="3567411388" sldId="260"/>
            <ac:spMk id="6" creationId="{893E2982-2EB8-437A-A028-B7F1114527C6}"/>
          </ac:spMkLst>
        </pc:spChg>
        <pc:spChg chg="add del mod">
          <ac:chgData name="Tayseer Abdul Jabbar Al-Alousi" userId="2b4c25548416e42e" providerId="LiveId" clId="{693BE289-8F61-4DA9-9931-67D2626F9848}" dt="2021-02-15T16:32:18.383" v="452"/>
          <ac:spMkLst>
            <pc:docMk/>
            <pc:sldMk cId="3567411388" sldId="260"/>
            <ac:spMk id="7" creationId="{29302802-69B3-41FC-8D75-BF3A0C2BAA0F}"/>
          </ac:spMkLst>
        </pc:spChg>
        <pc:spChg chg="add del mod">
          <ac:chgData name="Tayseer Abdul Jabbar Al-Alousi" userId="2b4c25548416e42e" providerId="LiveId" clId="{693BE289-8F61-4DA9-9931-67D2626F9848}" dt="2021-02-15T16:32:18.383" v="452"/>
          <ac:spMkLst>
            <pc:docMk/>
            <pc:sldMk cId="3567411388" sldId="260"/>
            <ac:spMk id="8" creationId="{21FE5213-AB96-4E83-AC37-46AAF47E820A}"/>
          </ac:spMkLst>
        </pc:spChg>
        <pc:spChg chg="add del mod">
          <ac:chgData name="Tayseer Abdul Jabbar Al-Alousi" userId="2b4c25548416e42e" providerId="LiveId" clId="{693BE289-8F61-4DA9-9931-67D2626F9848}" dt="2021-02-15T16:32:18.383" v="452"/>
          <ac:spMkLst>
            <pc:docMk/>
            <pc:sldMk cId="3567411388" sldId="260"/>
            <ac:spMk id="9" creationId="{33702C12-8948-46EE-82A7-2B836F3D8890}"/>
          </ac:spMkLst>
        </pc:spChg>
        <pc:spChg chg="add del mod">
          <ac:chgData name="Tayseer Abdul Jabbar Al-Alousi" userId="2b4c25548416e42e" providerId="LiveId" clId="{693BE289-8F61-4DA9-9931-67D2626F9848}" dt="2021-02-15T16:32:18.383" v="452"/>
          <ac:spMkLst>
            <pc:docMk/>
            <pc:sldMk cId="3567411388" sldId="260"/>
            <ac:spMk id="10" creationId="{64B2BB63-A2FE-4234-A52B-180D3C226BAC}"/>
          </ac:spMkLst>
        </pc:spChg>
        <pc:spChg chg="add del mod">
          <ac:chgData name="Tayseer Abdul Jabbar Al-Alousi" userId="2b4c25548416e42e" providerId="LiveId" clId="{693BE289-8F61-4DA9-9931-67D2626F9848}" dt="2021-02-15T16:32:18.383" v="452"/>
          <ac:spMkLst>
            <pc:docMk/>
            <pc:sldMk cId="3567411388" sldId="260"/>
            <ac:spMk id="11" creationId="{E177730A-DF48-45BB-891F-1400EFAA2B12}"/>
          </ac:spMkLst>
        </pc:spChg>
        <pc:spChg chg="add del mod">
          <ac:chgData name="Tayseer Abdul Jabbar Al-Alousi" userId="2b4c25548416e42e" providerId="LiveId" clId="{693BE289-8F61-4DA9-9931-67D2626F9848}" dt="2021-02-15T16:32:18.383" v="452"/>
          <ac:spMkLst>
            <pc:docMk/>
            <pc:sldMk cId="3567411388" sldId="260"/>
            <ac:spMk id="12" creationId="{ABBD9719-D4F3-4E73-ABE3-E26E6FFE8CC6}"/>
          </ac:spMkLst>
        </pc:spChg>
        <pc:spChg chg="add del mod">
          <ac:chgData name="Tayseer Abdul Jabbar Al-Alousi" userId="2b4c25548416e42e" providerId="LiveId" clId="{693BE289-8F61-4DA9-9931-67D2626F9848}" dt="2021-02-15T16:32:18.383" v="452"/>
          <ac:spMkLst>
            <pc:docMk/>
            <pc:sldMk cId="3567411388" sldId="260"/>
            <ac:spMk id="13" creationId="{52820C96-9ABF-4533-B130-C96ACBE37500}"/>
          </ac:spMkLst>
        </pc:spChg>
        <pc:spChg chg="add del mod">
          <ac:chgData name="Tayseer Abdul Jabbar Al-Alousi" userId="2b4c25548416e42e" providerId="LiveId" clId="{693BE289-8F61-4DA9-9931-67D2626F9848}" dt="2021-02-15T16:32:18.383" v="452"/>
          <ac:spMkLst>
            <pc:docMk/>
            <pc:sldMk cId="3567411388" sldId="260"/>
            <ac:spMk id="14" creationId="{7F9A8469-5C20-4CC5-BEE1-834A1A2317FD}"/>
          </ac:spMkLst>
        </pc:spChg>
        <pc:spChg chg="add del mod">
          <ac:chgData name="Tayseer Abdul Jabbar Al-Alousi" userId="2b4c25548416e42e" providerId="LiveId" clId="{693BE289-8F61-4DA9-9931-67D2626F9848}" dt="2021-02-15T16:32:18.383" v="452"/>
          <ac:spMkLst>
            <pc:docMk/>
            <pc:sldMk cId="3567411388" sldId="260"/>
            <ac:spMk id="15" creationId="{188C6FC0-6757-42B1-A895-293464EEF17D}"/>
          </ac:spMkLst>
        </pc:spChg>
        <pc:spChg chg="add del mod">
          <ac:chgData name="Tayseer Abdul Jabbar Al-Alousi" userId="2b4c25548416e42e" providerId="LiveId" clId="{693BE289-8F61-4DA9-9931-67D2626F9848}" dt="2021-02-15T16:32:18.383" v="452"/>
          <ac:spMkLst>
            <pc:docMk/>
            <pc:sldMk cId="3567411388" sldId="260"/>
            <ac:spMk id="16" creationId="{1A2F40CE-09C3-4DF4-BAED-480993975988}"/>
          </ac:spMkLst>
        </pc:spChg>
        <pc:spChg chg="add del mod">
          <ac:chgData name="Tayseer Abdul Jabbar Al-Alousi" userId="2b4c25548416e42e" providerId="LiveId" clId="{693BE289-8F61-4DA9-9931-67D2626F9848}" dt="2021-02-15T16:32:18.383" v="452"/>
          <ac:spMkLst>
            <pc:docMk/>
            <pc:sldMk cId="3567411388" sldId="260"/>
            <ac:spMk id="17" creationId="{EF853EFA-C0DF-4669-B2CC-1E283F709F65}"/>
          </ac:spMkLst>
        </pc:spChg>
        <pc:spChg chg="add del mod">
          <ac:chgData name="Tayseer Abdul Jabbar Al-Alousi" userId="2b4c25548416e42e" providerId="LiveId" clId="{693BE289-8F61-4DA9-9931-67D2626F9848}" dt="2021-02-15T16:32:18.383" v="452"/>
          <ac:spMkLst>
            <pc:docMk/>
            <pc:sldMk cId="3567411388" sldId="260"/>
            <ac:spMk id="18" creationId="{9379952B-EDD3-4463-99C7-9DC9DDD57848}"/>
          </ac:spMkLst>
        </pc:spChg>
        <pc:spChg chg="add del mod">
          <ac:chgData name="Tayseer Abdul Jabbar Al-Alousi" userId="2b4c25548416e42e" providerId="LiveId" clId="{693BE289-8F61-4DA9-9931-67D2626F9848}" dt="2021-02-15T16:32:18.383" v="452"/>
          <ac:spMkLst>
            <pc:docMk/>
            <pc:sldMk cId="3567411388" sldId="260"/>
            <ac:spMk id="19" creationId="{A8D2B2A5-72B4-46F8-8C27-5BDCEF3D4D22}"/>
          </ac:spMkLst>
        </pc:spChg>
        <pc:spChg chg="add del mod">
          <ac:chgData name="Tayseer Abdul Jabbar Al-Alousi" userId="2b4c25548416e42e" providerId="LiveId" clId="{693BE289-8F61-4DA9-9931-67D2626F9848}" dt="2021-02-15T16:32:18.383" v="452"/>
          <ac:spMkLst>
            <pc:docMk/>
            <pc:sldMk cId="3567411388" sldId="260"/>
            <ac:spMk id="20" creationId="{843E8E4B-BA85-424C-A3AA-539FF4C6BD29}"/>
          </ac:spMkLst>
        </pc:spChg>
        <pc:spChg chg="add del mod">
          <ac:chgData name="Tayseer Abdul Jabbar Al-Alousi" userId="2b4c25548416e42e" providerId="LiveId" clId="{693BE289-8F61-4DA9-9931-67D2626F9848}" dt="2021-02-15T16:32:18.383" v="452"/>
          <ac:spMkLst>
            <pc:docMk/>
            <pc:sldMk cId="3567411388" sldId="260"/>
            <ac:spMk id="21" creationId="{52C9FA3B-C368-46E4-A3BB-56B8ADFCBAEB}"/>
          </ac:spMkLst>
        </pc:spChg>
        <pc:spChg chg="add del mod">
          <ac:chgData name="Tayseer Abdul Jabbar Al-Alousi" userId="2b4c25548416e42e" providerId="LiveId" clId="{693BE289-8F61-4DA9-9931-67D2626F9848}" dt="2021-02-15T16:32:18.383" v="452"/>
          <ac:spMkLst>
            <pc:docMk/>
            <pc:sldMk cId="3567411388" sldId="260"/>
            <ac:spMk id="22" creationId="{45A221F3-9821-4E1B-9B39-5678D7A88A0C}"/>
          </ac:spMkLst>
        </pc:spChg>
        <pc:spChg chg="add del mod">
          <ac:chgData name="Tayseer Abdul Jabbar Al-Alousi" userId="2b4c25548416e42e" providerId="LiveId" clId="{693BE289-8F61-4DA9-9931-67D2626F9848}" dt="2021-02-15T16:32:18.383" v="452"/>
          <ac:spMkLst>
            <pc:docMk/>
            <pc:sldMk cId="3567411388" sldId="260"/>
            <ac:spMk id="23" creationId="{7A9BD9AB-19A5-4CBD-8D50-6D7D8596D4C4}"/>
          </ac:spMkLst>
        </pc:spChg>
        <pc:graphicFrameChg chg="add del mod">
          <ac:chgData name="Tayseer Abdul Jabbar Al-Alousi" userId="2b4c25548416e42e" providerId="LiveId" clId="{693BE289-8F61-4DA9-9931-67D2626F9848}" dt="2021-02-15T16:32:18.383" v="452"/>
          <ac:graphicFrameMkLst>
            <pc:docMk/>
            <pc:sldMk cId="3567411388" sldId="260"/>
            <ac:graphicFrameMk id="4" creationId="{127CA848-E503-4549-A3FC-F3AD40A46C5B}"/>
          </ac:graphicFrameMkLst>
        </pc:graphicFrameChg>
        <pc:picChg chg="add del mod">
          <ac:chgData name="Tayseer Abdul Jabbar Al-Alousi" userId="2b4c25548416e42e" providerId="LiveId" clId="{693BE289-8F61-4DA9-9931-67D2626F9848}" dt="2021-02-15T17:00:30.349" v="460" actId="478"/>
          <ac:picMkLst>
            <pc:docMk/>
            <pc:sldMk cId="3567411388" sldId="260"/>
            <ac:picMk id="25" creationId="{64843BF4-59EC-486B-903D-451EE52D357C}"/>
          </ac:picMkLst>
        </pc:picChg>
        <pc:picChg chg="add mod">
          <ac:chgData name="Tayseer Abdul Jabbar Al-Alousi" userId="2b4c25548416e42e" providerId="LiveId" clId="{693BE289-8F61-4DA9-9931-67D2626F9848}" dt="2021-02-16T16:47:55.690" v="2648" actId="14100"/>
          <ac:picMkLst>
            <pc:docMk/>
            <pc:sldMk cId="3567411388" sldId="260"/>
            <ac:picMk id="27" creationId="{4136724C-ADB1-4A9D-A103-A4634A5EC55A}"/>
          </ac:picMkLst>
        </pc:picChg>
      </pc:sldChg>
      <pc:sldChg chg="addSp delSp modSp new mod">
        <pc:chgData name="Tayseer Abdul Jabbar Al-Alousi" userId="2b4c25548416e42e" providerId="LiveId" clId="{693BE289-8F61-4DA9-9931-67D2626F9848}" dt="2021-02-16T16:49:29.521" v="2658" actId="21"/>
        <pc:sldMkLst>
          <pc:docMk/>
          <pc:sldMk cId="181906598" sldId="261"/>
        </pc:sldMkLst>
        <pc:picChg chg="add del mod">
          <ac:chgData name="Tayseer Abdul Jabbar Al-Alousi" userId="2b4c25548416e42e" providerId="LiveId" clId="{693BE289-8F61-4DA9-9931-67D2626F9848}" dt="2021-02-15T17:09:44.930" v="473" actId="478"/>
          <ac:picMkLst>
            <pc:docMk/>
            <pc:sldMk cId="181906598" sldId="261"/>
            <ac:picMk id="3" creationId="{125F0B99-53E0-4F2C-A82D-C7CFAF5D88F9}"/>
          </ac:picMkLst>
        </pc:picChg>
        <pc:picChg chg="add del mod">
          <ac:chgData name="Tayseer Abdul Jabbar Al-Alousi" userId="2b4c25548416e42e" providerId="LiveId" clId="{693BE289-8F61-4DA9-9931-67D2626F9848}" dt="2021-02-16T16:49:29.521" v="2658" actId="21"/>
          <ac:picMkLst>
            <pc:docMk/>
            <pc:sldMk cId="181906598" sldId="261"/>
            <ac:picMk id="5" creationId="{A9FBDE3B-E499-4F9C-9774-168598A7626E}"/>
          </ac:picMkLst>
        </pc:picChg>
      </pc:sldChg>
      <pc:sldChg chg="new del">
        <pc:chgData name="Tayseer Abdul Jabbar Al-Alousi" userId="2b4c25548416e42e" providerId="LiveId" clId="{693BE289-8F61-4DA9-9931-67D2626F9848}" dt="2021-02-15T17:09:36.479" v="472" actId="680"/>
        <pc:sldMkLst>
          <pc:docMk/>
          <pc:sldMk cId="1184568492" sldId="262"/>
        </pc:sldMkLst>
      </pc:sldChg>
      <pc:sldChg chg="addSp modSp new">
        <pc:chgData name="Tayseer Abdul Jabbar Al-Alousi" userId="2b4c25548416e42e" providerId="LiveId" clId="{693BE289-8F61-4DA9-9931-67D2626F9848}" dt="2021-02-17T17:47:33.450" v="3102" actId="1076"/>
        <pc:sldMkLst>
          <pc:docMk/>
          <pc:sldMk cId="3103586282" sldId="262"/>
        </pc:sldMkLst>
        <pc:picChg chg="add mod">
          <ac:chgData name="Tayseer Abdul Jabbar Al-Alousi" userId="2b4c25548416e42e" providerId="LiveId" clId="{693BE289-8F61-4DA9-9931-67D2626F9848}" dt="2021-02-17T17:47:33.450" v="3102" actId="1076"/>
          <ac:picMkLst>
            <pc:docMk/>
            <pc:sldMk cId="3103586282" sldId="262"/>
            <ac:picMk id="3074" creationId="{5DD08A99-F29A-47AA-9A92-D2026183EEC4}"/>
          </ac:picMkLst>
        </pc:picChg>
      </pc:sldChg>
      <pc:sldChg chg="addSp modSp new mod">
        <pc:chgData name="Tayseer Abdul Jabbar Al-Alousi" userId="2b4c25548416e42e" providerId="LiveId" clId="{693BE289-8F61-4DA9-9931-67D2626F9848}" dt="2021-02-17T14:11:05.587" v="2909" actId="13926"/>
        <pc:sldMkLst>
          <pc:docMk/>
          <pc:sldMk cId="262408612" sldId="263"/>
        </pc:sldMkLst>
        <pc:spChg chg="add mod">
          <ac:chgData name="Tayseer Abdul Jabbar Al-Alousi" userId="2b4c25548416e42e" providerId="LiveId" clId="{693BE289-8F61-4DA9-9931-67D2626F9848}" dt="2021-02-17T14:11:05.587" v="2909" actId="13926"/>
          <ac:spMkLst>
            <pc:docMk/>
            <pc:sldMk cId="262408612" sldId="263"/>
            <ac:spMk id="3" creationId="{597ABF20-3AC0-47EC-995A-E2CCD211F131}"/>
          </ac:spMkLst>
        </pc:spChg>
      </pc:sldChg>
      <pc:sldChg chg="new del">
        <pc:chgData name="Tayseer Abdul Jabbar Al-Alousi" userId="2b4c25548416e42e" providerId="LiveId" clId="{693BE289-8F61-4DA9-9931-67D2626F9848}" dt="2021-02-16T09:52:42.795" v="625" actId="47"/>
        <pc:sldMkLst>
          <pc:docMk/>
          <pc:sldMk cId="3092815834" sldId="264"/>
        </pc:sldMkLst>
      </pc:sldChg>
      <pc:sldChg chg="addSp modSp new mod">
        <pc:chgData name="Tayseer Abdul Jabbar Al-Alousi" userId="2b4c25548416e42e" providerId="LiveId" clId="{693BE289-8F61-4DA9-9931-67D2626F9848}" dt="2021-02-17T17:59:45.272" v="3104" actId="1076"/>
        <pc:sldMkLst>
          <pc:docMk/>
          <pc:sldMk cId="4025679619" sldId="264"/>
        </pc:sldMkLst>
        <pc:spChg chg="add mod">
          <ac:chgData name="Tayseer Abdul Jabbar Al-Alousi" userId="2b4c25548416e42e" providerId="LiveId" clId="{693BE289-8F61-4DA9-9931-67D2626F9848}" dt="2021-02-17T17:59:45.272" v="3104" actId="1076"/>
          <ac:spMkLst>
            <pc:docMk/>
            <pc:sldMk cId="4025679619" sldId="264"/>
            <ac:spMk id="3" creationId="{92F18ABD-F725-4522-AF57-DCB43882FAB8}"/>
          </ac:spMkLst>
        </pc:spChg>
      </pc:sldChg>
      <pc:sldChg chg="addSp modSp new mod">
        <pc:chgData name="Tayseer Abdul Jabbar Al-Alousi" userId="2b4c25548416e42e" providerId="LiveId" clId="{693BE289-8F61-4DA9-9931-67D2626F9848}" dt="2021-02-17T14:27:19.692" v="3044" actId="21"/>
        <pc:sldMkLst>
          <pc:docMk/>
          <pc:sldMk cId="2904317854" sldId="265"/>
        </pc:sldMkLst>
        <pc:spChg chg="add mod">
          <ac:chgData name="Tayseer Abdul Jabbar Al-Alousi" userId="2b4c25548416e42e" providerId="LiveId" clId="{693BE289-8F61-4DA9-9931-67D2626F9848}" dt="2021-02-17T14:27:19.692" v="3044" actId="21"/>
          <ac:spMkLst>
            <pc:docMk/>
            <pc:sldMk cId="2904317854" sldId="265"/>
            <ac:spMk id="3" creationId="{B1EE784D-1473-468B-A574-3AA9B49CDD0D}"/>
          </ac:spMkLst>
        </pc:spChg>
      </pc:sldChg>
      <pc:sldChg chg="addSp modSp new mod">
        <pc:chgData name="Tayseer Abdul Jabbar Al-Alousi" userId="2b4c25548416e42e" providerId="LiveId" clId="{693BE289-8F61-4DA9-9931-67D2626F9848}" dt="2021-02-17T14:29:26.739" v="3096" actId="20577"/>
        <pc:sldMkLst>
          <pc:docMk/>
          <pc:sldMk cId="1336445981" sldId="266"/>
        </pc:sldMkLst>
        <pc:spChg chg="add mod">
          <ac:chgData name="Tayseer Abdul Jabbar Al-Alousi" userId="2b4c25548416e42e" providerId="LiveId" clId="{693BE289-8F61-4DA9-9931-67D2626F9848}" dt="2021-02-17T14:29:26.739" v="3096" actId="20577"/>
          <ac:spMkLst>
            <pc:docMk/>
            <pc:sldMk cId="1336445981" sldId="266"/>
            <ac:spMk id="3" creationId="{8831710C-A8AC-4C11-B6DB-75EDB246FA67}"/>
          </ac:spMkLst>
        </pc:spChg>
      </pc:sldChg>
      <pc:sldChg chg="addSp delSp modSp new mod setBg">
        <pc:chgData name="Tayseer Abdul Jabbar Al-Alousi" userId="2b4c25548416e42e" providerId="LiveId" clId="{693BE289-8F61-4DA9-9931-67D2626F9848}" dt="2021-02-17T14:29:43.317" v="3097" actId="13926"/>
        <pc:sldMkLst>
          <pc:docMk/>
          <pc:sldMk cId="3725140192" sldId="267"/>
        </pc:sldMkLst>
        <pc:spChg chg="add del mod">
          <ac:chgData name="Tayseer Abdul Jabbar Al-Alousi" userId="2b4c25548416e42e" providerId="LiveId" clId="{693BE289-8F61-4DA9-9931-67D2626F9848}" dt="2021-02-16T11:26:20.039" v="1366"/>
          <ac:spMkLst>
            <pc:docMk/>
            <pc:sldMk cId="3725140192" sldId="267"/>
            <ac:spMk id="2" creationId="{50C4A4E7-D5FA-4171-9235-793EF6C45CB3}"/>
          </ac:spMkLst>
        </pc:spChg>
        <pc:spChg chg="add del mod">
          <ac:chgData name="Tayseer Abdul Jabbar Al-Alousi" userId="2b4c25548416e42e" providerId="LiveId" clId="{693BE289-8F61-4DA9-9931-67D2626F9848}" dt="2021-02-16T11:26:20.039" v="1366"/>
          <ac:spMkLst>
            <pc:docMk/>
            <pc:sldMk cId="3725140192" sldId="267"/>
            <ac:spMk id="3" creationId="{7D34E080-91BE-4B9F-9BA3-9ACF0D2A8679}"/>
          </ac:spMkLst>
        </pc:spChg>
        <pc:spChg chg="add del mod">
          <ac:chgData name="Tayseer Abdul Jabbar Al-Alousi" userId="2b4c25548416e42e" providerId="LiveId" clId="{693BE289-8F61-4DA9-9931-67D2626F9848}" dt="2021-02-16T11:26:20.039" v="1366"/>
          <ac:spMkLst>
            <pc:docMk/>
            <pc:sldMk cId="3725140192" sldId="267"/>
            <ac:spMk id="4" creationId="{39ADCCC6-0C45-45C7-A779-94A4933E7FBD}"/>
          </ac:spMkLst>
        </pc:spChg>
        <pc:spChg chg="add del mod">
          <ac:chgData name="Tayseer Abdul Jabbar Al-Alousi" userId="2b4c25548416e42e" providerId="LiveId" clId="{693BE289-8F61-4DA9-9931-67D2626F9848}" dt="2021-02-16T11:26:20.039" v="1366"/>
          <ac:spMkLst>
            <pc:docMk/>
            <pc:sldMk cId="3725140192" sldId="267"/>
            <ac:spMk id="5" creationId="{82007BDE-D6BA-4679-947C-A77E898BA9FE}"/>
          </ac:spMkLst>
        </pc:spChg>
        <pc:spChg chg="add del mod">
          <ac:chgData name="Tayseer Abdul Jabbar Al-Alousi" userId="2b4c25548416e42e" providerId="LiveId" clId="{693BE289-8F61-4DA9-9931-67D2626F9848}" dt="2021-02-16T11:26:20.039" v="1366"/>
          <ac:spMkLst>
            <pc:docMk/>
            <pc:sldMk cId="3725140192" sldId="267"/>
            <ac:spMk id="6" creationId="{1ED98700-EF44-4A85-81EB-75EA4AEEF278}"/>
          </ac:spMkLst>
        </pc:spChg>
        <pc:spChg chg="add del mod">
          <ac:chgData name="Tayseer Abdul Jabbar Al-Alousi" userId="2b4c25548416e42e" providerId="LiveId" clId="{693BE289-8F61-4DA9-9931-67D2626F9848}" dt="2021-02-16T11:26:20.039" v="1366"/>
          <ac:spMkLst>
            <pc:docMk/>
            <pc:sldMk cId="3725140192" sldId="267"/>
            <ac:spMk id="7" creationId="{3F79A130-71F0-4E1C-9E4C-996C81DCA2BA}"/>
          </ac:spMkLst>
        </pc:spChg>
        <pc:spChg chg="add del mod">
          <ac:chgData name="Tayseer Abdul Jabbar Al-Alousi" userId="2b4c25548416e42e" providerId="LiveId" clId="{693BE289-8F61-4DA9-9931-67D2626F9848}" dt="2021-02-16T11:26:20.039" v="1366"/>
          <ac:spMkLst>
            <pc:docMk/>
            <pc:sldMk cId="3725140192" sldId="267"/>
            <ac:spMk id="8" creationId="{8EE11BDF-56DB-4C32-9BAA-2CD203772CB0}"/>
          </ac:spMkLst>
        </pc:spChg>
        <pc:spChg chg="add del mod">
          <ac:chgData name="Tayseer Abdul Jabbar Al-Alousi" userId="2b4c25548416e42e" providerId="LiveId" clId="{693BE289-8F61-4DA9-9931-67D2626F9848}" dt="2021-02-16T11:26:20.039" v="1366"/>
          <ac:spMkLst>
            <pc:docMk/>
            <pc:sldMk cId="3725140192" sldId="267"/>
            <ac:spMk id="9" creationId="{BF65E354-65A5-4926-BA6C-4D490E9D828C}"/>
          </ac:spMkLst>
        </pc:spChg>
        <pc:spChg chg="add del mod">
          <ac:chgData name="Tayseer Abdul Jabbar Al-Alousi" userId="2b4c25548416e42e" providerId="LiveId" clId="{693BE289-8F61-4DA9-9931-67D2626F9848}" dt="2021-02-16T11:26:20.039" v="1366"/>
          <ac:spMkLst>
            <pc:docMk/>
            <pc:sldMk cId="3725140192" sldId="267"/>
            <ac:spMk id="10" creationId="{A22E5183-A2F2-4A63-BCE8-86AC497878EF}"/>
          </ac:spMkLst>
        </pc:spChg>
        <pc:spChg chg="add del mod">
          <ac:chgData name="Tayseer Abdul Jabbar Al-Alousi" userId="2b4c25548416e42e" providerId="LiveId" clId="{693BE289-8F61-4DA9-9931-67D2626F9848}" dt="2021-02-16T11:26:20.039" v="1366"/>
          <ac:spMkLst>
            <pc:docMk/>
            <pc:sldMk cId="3725140192" sldId="267"/>
            <ac:spMk id="11" creationId="{18AF2C6C-F4B7-4BF8-89C7-057B06C194C9}"/>
          </ac:spMkLst>
        </pc:spChg>
        <pc:spChg chg="add del mod">
          <ac:chgData name="Tayseer Abdul Jabbar Al-Alousi" userId="2b4c25548416e42e" providerId="LiveId" clId="{693BE289-8F61-4DA9-9931-67D2626F9848}" dt="2021-02-16T11:26:20.039" v="1366"/>
          <ac:spMkLst>
            <pc:docMk/>
            <pc:sldMk cId="3725140192" sldId="267"/>
            <ac:spMk id="12" creationId="{E3ED9806-3EB3-4F87-A122-6DCD3C43AE78}"/>
          </ac:spMkLst>
        </pc:spChg>
        <pc:spChg chg="add del mod">
          <ac:chgData name="Tayseer Abdul Jabbar Al-Alousi" userId="2b4c25548416e42e" providerId="LiveId" clId="{693BE289-8F61-4DA9-9931-67D2626F9848}" dt="2021-02-16T11:26:20.039" v="1366"/>
          <ac:spMkLst>
            <pc:docMk/>
            <pc:sldMk cId="3725140192" sldId="267"/>
            <ac:spMk id="13" creationId="{EB68D0E0-AB34-4B43-A899-3E11F68203CF}"/>
          </ac:spMkLst>
        </pc:spChg>
        <pc:spChg chg="add del mod">
          <ac:chgData name="Tayseer Abdul Jabbar Al-Alousi" userId="2b4c25548416e42e" providerId="LiveId" clId="{693BE289-8F61-4DA9-9931-67D2626F9848}" dt="2021-02-16T11:26:20.039" v="1366"/>
          <ac:spMkLst>
            <pc:docMk/>
            <pc:sldMk cId="3725140192" sldId="267"/>
            <ac:spMk id="14" creationId="{CBCD4589-F58A-4D27-B6DA-E35709F2B3AC}"/>
          </ac:spMkLst>
        </pc:spChg>
        <pc:spChg chg="add del mod">
          <ac:chgData name="Tayseer Abdul Jabbar Al-Alousi" userId="2b4c25548416e42e" providerId="LiveId" clId="{693BE289-8F61-4DA9-9931-67D2626F9848}" dt="2021-02-16T11:26:20.039" v="1366"/>
          <ac:spMkLst>
            <pc:docMk/>
            <pc:sldMk cId="3725140192" sldId="267"/>
            <ac:spMk id="15" creationId="{0B05A069-E62D-4511-9F66-540718564AB6}"/>
          </ac:spMkLst>
        </pc:spChg>
        <pc:spChg chg="add del mod">
          <ac:chgData name="Tayseer Abdul Jabbar Al-Alousi" userId="2b4c25548416e42e" providerId="LiveId" clId="{693BE289-8F61-4DA9-9931-67D2626F9848}" dt="2021-02-16T11:26:20.039" v="1366"/>
          <ac:spMkLst>
            <pc:docMk/>
            <pc:sldMk cId="3725140192" sldId="267"/>
            <ac:spMk id="16" creationId="{552DF83C-1664-4F9E-AD54-66D6057F1700}"/>
          </ac:spMkLst>
        </pc:spChg>
        <pc:spChg chg="add mod">
          <ac:chgData name="Tayseer Abdul Jabbar Al-Alousi" userId="2b4c25548416e42e" providerId="LiveId" clId="{693BE289-8F61-4DA9-9931-67D2626F9848}" dt="2021-02-17T14:29:43.317" v="3097" actId="13926"/>
          <ac:spMkLst>
            <pc:docMk/>
            <pc:sldMk cId="3725140192" sldId="267"/>
            <ac:spMk id="18" creationId="{65AC2EF3-BDAF-4BA1-B7EC-3D3CEE91EB4D}"/>
          </ac:spMkLst>
        </pc:spChg>
        <pc:spChg chg="add del mod">
          <ac:chgData name="Tayseer Abdul Jabbar Al-Alousi" userId="2b4c25548416e42e" providerId="LiveId" clId="{693BE289-8F61-4DA9-9931-67D2626F9848}" dt="2021-02-16T11:30:04.348" v="1433"/>
          <ac:spMkLst>
            <pc:docMk/>
            <pc:sldMk cId="3725140192" sldId="267"/>
            <ac:spMk id="19" creationId="{E604451B-2ADB-4486-9E33-AD228E2B7BE1}"/>
          </ac:spMkLst>
        </pc:spChg>
        <pc:spChg chg="add del mod">
          <ac:chgData name="Tayseer Abdul Jabbar Al-Alousi" userId="2b4c25548416e42e" providerId="LiveId" clId="{693BE289-8F61-4DA9-9931-67D2626F9848}" dt="2021-02-16T11:30:04.348" v="1433"/>
          <ac:spMkLst>
            <pc:docMk/>
            <pc:sldMk cId="3725140192" sldId="267"/>
            <ac:spMk id="20" creationId="{03EA939D-556D-4899-84F9-85A010B8E02A}"/>
          </ac:spMkLst>
        </pc:spChg>
        <pc:spChg chg="add del mod">
          <ac:chgData name="Tayseer Abdul Jabbar Al-Alousi" userId="2b4c25548416e42e" providerId="LiveId" clId="{693BE289-8F61-4DA9-9931-67D2626F9848}" dt="2021-02-16T11:30:04.348" v="1433"/>
          <ac:spMkLst>
            <pc:docMk/>
            <pc:sldMk cId="3725140192" sldId="267"/>
            <ac:spMk id="21" creationId="{344F8ADE-DC82-4906-B554-2D976092F4CA}"/>
          </ac:spMkLst>
        </pc:spChg>
        <pc:spChg chg="add del mod">
          <ac:chgData name="Tayseer Abdul Jabbar Al-Alousi" userId="2b4c25548416e42e" providerId="LiveId" clId="{693BE289-8F61-4DA9-9931-67D2626F9848}" dt="2021-02-16T11:30:04.348" v="1433"/>
          <ac:spMkLst>
            <pc:docMk/>
            <pc:sldMk cId="3725140192" sldId="267"/>
            <ac:spMk id="22" creationId="{A359AAA3-8D2F-40DA-B8B9-93061F993CE2}"/>
          </ac:spMkLst>
        </pc:spChg>
        <pc:spChg chg="add del mod">
          <ac:chgData name="Tayseer Abdul Jabbar Al-Alousi" userId="2b4c25548416e42e" providerId="LiveId" clId="{693BE289-8F61-4DA9-9931-67D2626F9848}" dt="2021-02-16T11:30:04.348" v="1433"/>
          <ac:spMkLst>
            <pc:docMk/>
            <pc:sldMk cId="3725140192" sldId="267"/>
            <ac:spMk id="23" creationId="{304AD6FD-347E-49B8-9B5B-CDC498D4BD82}"/>
          </ac:spMkLst>
        </pc:spChg>
        <pc:spChg chg="add del mod">
          <ac:chgData name="Tayseer Abdul Jabbar Al-Alousi" userId="2b4c25548416e42e" providerId="LiveId" clId="{693BE289-8F61-4DA9-9931-67D2626F9848}" dt="2021-02-16T11:30:04.348" v="1433"/>
          <ac:spMkLst>
            <pc:docMk/>
            <pc:sldMk cId="3725140192" sldId="267"/>
            <ac:spMk id="24" creationId="{BE09D7DE-CA04-480F-8C6B-FA832F63D531}"/>
          </ac:spMkLst>
        </pc:spChg>
        <pc:spChg chg="add del mod">
          <ac:chgData name="Tayseer Abdul Jabbar Al-Alousi" userId="2b4c25548416e42e" providerId="LiveId" clId="{693BE289-8F61-4DA9-9931-67D2626F9848}" dt="2021-02-16T11:30:04.348" v="1433"/>
          <ac:spMkLst>
            <pc:docMk/>
            <pc:sldMk cId="3725140192" sldId="267"/>
            <ac:spMk id="25" creationId="{2AE0E18A-6EC1-4EAF-8ADA-24F0AED2006B}"/>
          </ac:spMkLst>
        </pc:spChg>
        <pc:spChg chg="add del mod">
          <ac:chgData name="Tayseer Abdul Jabbar Al-Alousi" userId="2b4c25548416e42e" providerId="LiveId" clId="{693BE289-8F61-4DA9-9931-67D2626F9848}" dt="2021-02-16T11:30:04.348" v="1433"/>
          <ac:spMkLst>
            <pc:docMk/>
            <pc:sldMk cId="3725140192" sldId="267"/>
            <ac:spMk id="26" creationId="{B04B02A2-1610-403D-BEE1-A8F9D64D62CA}"/>
          </ac:spMkLst>
        </pc:spChg>
        <pc:spChg chg="add del mod">
          <ac:chgData name="Tayseer Abdul Jabbar Al-Alousi" userId="2b4c25548416e42e" providerId="LiveId" clId="{693BE289-8F61-4DA9-9931-67D2626F9848}" dt="2021-02-16T11:30:04.348" v="1433"/>
          <ac:spMkLst>
            <pc:docMk/>
            <pc:sldMk cId="3725140192" sldId="267"/>
            <ac:spMk id="27" creationId="{28BDD8D7-122A-46ED-9953-E0BF0AEDBA7D}"/>
          </ac:spMkLst>
        </pc:spChg>
        <pc:spChg chg="add del mod">
          <ac:chgData name="Tayseer Abdul Jabbar Al-Alousi" userId="2b4c25548416e42e" providerId="LiveId" clId="{693BE289-8F61-4DA9-9931-67D2626F9848}" dt="2021-02-16T11:30:04.348" v="1433"/>
          <ac:spMkLst>
            <pc:docMk/>
            <pc:sldMk cId="3725140192" sldId="267"/>
            <ac:spMk id="28" creationId="{9AAF331A-0805-4F87-BE78-54087DE4E348}"/>
          </ac:spMkLst>
        </pc:spChg>
        <pc:spChg chg="add mod">
          <ac:chgData name="Tayseer Abdul Jabbar Al-Alousi" userId="2b4c25548416e42e" providerId="LiveId" clId="{693BE289-8F61-4DA9-9931-67D2626F9848}" dt="2021-02-16T16:53:12.710" v="2709" actId="1076"/>
          <ac:spMkLst>
            <pc:docMk/>
            <pc:sldMk cId="3725140192" sldId="267"/>
            <ac:spMk id="34" creationId="{44D96F36-1CA8-4C63-A2EB-CD3053EBDFBF}"/>
          </ac:spMkLst>
        </pc:spChg>
        <pc:spChg chg="add">
          <ac:chgData name="Tayseer Abdul Jabbar Al-Alousi" userId="2b4c25548416e42e" providerId="LiveId" clId="{693BE289-8F61-4DA9-9931-67D2626F9848}" dt="2021-02-16T11:33:47.506" v="1435" actId="26606"/>
          <ac:spMkLst>
            <pc:docMk/>
            <pc:sldMk cId="3725140192" sldId="267"/>
            <ac:spMk id="35" creationId="{5E39A796-BE83-48B1-B33F-35C4A32AAB57}"/>
          </ac:spMkLst>
        </pc:spChg>
        <pc:spChg chg="add">
          <ac:chgData name="Tayseer Abdul Jabbar Al-Alousi" userId="2b4c25548416e42e" providerId="LiveId" clId="{693BE289-8F61-4DA9-9931-67D2626F9848}" dt="2021-02-16T11:33:47.506" v="1435" actId="26606"/>
          <ac:spMkLst>
            <pc:docMk/>
            <pc:sldMk cId="3725140192" sldId="267"/>
            <ac:spMk id="37" creationId="{72F84B47-E267-4194-8194-831DB7B5547F}"/>
          </ac:spMkLst>
        </pc:spChg>
        <pc:picChg chg="add mod">
          <ac:chgData name="Tayseer Abdul Jabbar Al-Alousi" userId="2b4c25548416e42e" providerId="LiveId" clId="{693BE289-8F61-4DA9-9931-67D2626F9848}" dt="2021-02-16T11:34:20.233" v="1442" actId="14100"/>
          <ac:picMkLst>
            <pc:docMk/>
            <pc:sldMk cId="3725140192" sldId="267"/>
            <ac:picMk id="30" creationId="{A30A5E39-ED1B-4547-AABC-7121CCE60760}"/>
          </ac:picMkLst>
        </pc:picChg>
      </pc:sldChg>
      <pc:sldChg chg="addSp modSp new mod">
        <pc:chgData name="Tayseer Abdul Jabbar Al-Alousi" userId="2b4c25548416e42e" providerId="LiveId" clId="{693BE289-8F61-4DA9-9931-67D2626F9848}" dt="2021-02-16T16:53:56.355" v="2719" actId="14100"/>
        <pc:sldMkLst>
          <pc:docMk/>
          <pc:sldMk cId="863605176" sldId="268"/>
        </pc:sldMkLst>
        <pc:spChg chg="add mod">
          <ac:chgData name="Tayseer Abdul Jabbar Al-Alousi" userId="2b4c25548416e42e" providerId="LiveId" clId="{693BE289-8F61-4DA9-9931-67D2626F9848}" dt="2021-02-16T16:53:42.984" v="2717" actId="20577"/>
          <ac:spMkLst>
            <pc:docMk/>
            <pc:sldMk cId="863605176" sldId="268"/>
            <ac:spMk id="3" creationId="{33724D54-4A1B-4A19-A0C3-A2615D54A3B2}"/>
          </ac:spMkLst>
        </pc:spChg>
        <pc:picChg chg="add mod">
          <ac:chgData name="Tayseer Abdul Jabbar Al-Alousi" userId="2b4c25548416e42e" providerId="LiveId" clId="{693BE289-8F61-4DA9-9931-67D2626F9848}" dt="2021-02-16T16:53:56.355" v="2719" actId="14100"/>
          <ac:picMkLst>
            <pc:docMk/>
            <pc:sldMk cId="863605176" sldId="268"/>
            <ac:picMk id="5" creationId="{F07F3557-5F70-4983-87C8-774DDD41AA34}"/>
          </ac:picMkLst>
        </pc:picChg>
      </pc:sldChg>
      <pc:sldChg chg="addSp modSp new mod">
        <pc:chgData name="Tayseer Abdul Jabbar Al-Alousi" userId="2b4c25548416e42e" providerId="LiveId" clId="{693BE289-8F61-4DA9-9931-67D2626F9848}" dt="2021-02-17T18:07:41.286" v="3107" actId="1076"/>
        <pc:sldMkLst>
          <pc:docMk/>
          <pc:sldMk cId="1653116831" sldId="269"/>
        </pc:sldMkLst>
        <pc:spChg chg="add mod">
          <ac:chgData name="Tayseer Abdul Jabbar Al-Alousi" userId="2b4c25548416e42e" providerId="LiveId" clId="{693BE289-8F61-4DA9-9931-67D2626F9848}" dt="2021-02-17T18:07:38.533" v="3106" actId="1076"/>
          <ac:spMkLst>
            <pc:docMk/>
            <pc:sldMk cId="1653116831" sldId="269"/>
            <ac:spMk id="5" creationId="{1D4B7873-CC31-4789-B442-8ED81B071339}"/>
          </ac:spMkLst>
        </pc:spChg>
        <pc:picChg chg="add mod">
          <ac:chgData name="Tayseer Abdul Jabbar Al-Alousi" userId="2b4c25548416e42e" providerId="LiveId" clId="{693BE289-8F61-4DA9-9931-67D2626F9848}" dt="2021-02-17T18:07:41.286" v="3107" actId="1076"/>
          <ac:picMkLst>
            <pc:docMk/>
            <pc:sldMk cId="1653116831" sldId="269"/>
            <ac:picMk id="3" creationId="{049F9DC1-DEB5-4B7B-97A8-70A76D1D789C}"/>
          </ac:picMkLst>
        </pc:picChg>
      </pc:sldChg>
      <pc:sldChg chg="addSp modSp new mod">
        <pc:chgData name="Tayseer Abdul Jabbar Al-Alousi" userId="2b4c25548416e42e" providerId="LiveId" clId="{693BE289-8F61-4DA9-9931-67D2626F9848}" dt="2021-02-17T14:33:51.330" v="3100" actId="13926"/>
        <pc:sldMkLst>
          <pc:docMk/>
          <pc:sldMk cId="4100072357" sldId="270"/>
        </pc:sldMkLst>
        <pc:spChg chg="add mod">
          <ac:chgData name="Tayseer Abdul Jabbar Al-Alousi" userId="2b4c25548416e42e" providerId="LiveId" clId="{693BE289-8F61-4DA9-9931-67D2626F9848}" dt="2021-02-17T14:33:51.330" v="3100" actId="13926"/>
          <ac:spMkLst>
            <pc:docMk/>
            <pc:sldMk cId="4100072357" sldId="270"/>
            <ac:spMk id="3" creationId="{2A090D8E-922C-4511-9468-DB771540422A}"/>
          </ac:spMkLst>
        </pc:spChg>
      </pc:sldChg>
      <pc:sldChg chg="addSp modSp new mod">
        <pc:chgData name="Tayseer Abdul Jabbar Al-Alousi" userId="2b4c25548416e42e" providerId="LiveId" clId="{693BE289-8F61-4DA9-9931-67D2626F9848}" dt="2021-02-17T14:01:24.167" v="2813" actId="20577"/>
        <pc:sldMkLst>
          <pc:docMk/>
          <pc:sldMk cId="3254371390" sldId="271"/>
        </pc:sldMkLst>
        <pc:spChg chg="add mod">
          <ac:chgData name="Tayseer Abdul Jabbar Al-Alousi" userId="2b4c25548416e42e" providerId="LiveId" clId="{693BE289-8F61-4DA9-9931-67D2626F9848}" dt="2021-02-17T14:01:24.167" v="2813" actId="20577"/>
          <ac:spMkLst>
            <pc:docMk/>
            <pc:sldMk cId="3254371390" sldId="271"/>
            <ac:spMk id="3" creationId="{48A61EE0-0132-46DE-97B6-D309D3CF908D}"/>
          </ac:spMkLst>
        </pc:spChg>
      </pc:sldChg>
      <pc:sldChg chg="addSp modSp new mod">
        <pc:chgData name="Tayseer Abdul Jabbar Al-Alousi" userId="2b4c25548416e42e" providerId="LiveId" clId="{693BE289-8F61-4DA9-9931-67D2626F9848}" dt="2021-02-16T16:58:52.927" v="2772" actId="1076"/>
        <pc:sldMkLst>
          <pc:docMk/>
          <pc:sldMk cId="483664834" sldId="272"/>
        </pc:sldMkLst>
        <pc:spChg chg="add mod">
          <ac:chgData name="Tayseer Abdul Jabbar Al-Alousi" userId="2b4c25548416e42e" providerId="LiveId" clId="{693BE289-8F61-4DA9-9931-67D2626F9848}" dt="2021-02-16T16:58:52.927" v="2772" actId="1076"/>
          <ac:spMkLst>
            <pc:docMk/>
            <pc:sldMk cId="483664834" sldId="272"/>
            <ac:spMk id="3" creationId="{84D4F5A0-0E72-406A-BD00-1AAF9F4691E9}"/>
          </ac:spMkLst>
        </pc:spChg>
      </pc:sldChg>
      <pc:sldChg chg="addSp modSp new mod">
        <pc:chgData name="Tayseer Abdul Jabbar Al-Alousi" userId="2b4c25548416e42e" providerId="LiveId" clId="{693BE289-8F61-4DA9-9931-67D2626F9848}" dt="2021-02-17T14:34:49.434" v="3101" actId="115"/>
        <pc:sldMkLst>
          <pc:docMk/>
          <pc:sldMk cId="2322700210" sldId="273"/>
        </pc:sldMkLst>
        <pc:spChg chg="add mod">
          <ac:chgData name="Tayseer Abdul Jabbar Al-Alousi" userId="2b4c25548416e42e" providerId="LiveId" clId="{693BE289-8F61-4DA9-9931-67D2626F9848}" dt="2021-02-17T14:34:49.434" v="3101" actId="115"/>
          <ac:spMkLst>
            <pc:docMk/>
            <pc:sldMk cId="2322700210" sldId="273"/>
            <ac:spMk id="3" creationId="{15C3608D-215A-42A6-B315-7A125031778F}"/>
          </ac:spMkLst>
        </pc:spChg>
      </pc:sldChg>
      <pc:sldChg chg="addSp delSp modSp new mod">
        <pc:chgData name="Tayseer Abdul Jabbar Al-Alousi" userId="2b4c25548416e42e" providerId="LiveId" clId="{693BE289-8F61-4DA9-9931-67D2626F9848}" dt="2021-02-16T16:58:20.559" v="2771" actId="255"/>
        <pc:sldMkLst>
          <pc:docMk/>
          <pc:sldMk cId="3042979210" sldId="274"/>
        </pc:sldMkLst>
        <pc:spChg chg="add del">
          <ac:chgData name="Tayseer Abdul Jabbar Al-Alousi" userId="2b4c25548416e42e" providerId="LiveId" clId="{693BE289-8F61-4DA9-9931-67D2626F9848}" dt="2021-02-16T16:41:35.201" v="2601" actId="22"/>
          <ac:spMkLst>
            <pc:docMk/>
            <pc:sldMk cId="3042979210" sldId="274"/>
            <ac:spMk id="3" creationId="{85CBC28A-B355-4D8F-B159-C1985E05BFD9}"/>
          </ac:spMkLst>
        </pc:spChg>
        <pc:spChg chg="add mod">
          <ac:chgData name="Tayseer Abdul Jabbar Al-Alousi" userId="2b4c25548416e42e" providerId="LiveId" clId="{693BE289-8F61-4DA9-9931-67D2626F9848}" dt="2021-02-16T16:58:20.559" v="2771" actId="255"/>
          <ac:spMkLst>
            <pc:docMk/>
            <pc:sldMk cId="3042979210" sldId="274"/>
            <ac:spMk id="5" creationId="{981B2771-72EE-412F-A00D-BB1AE2FC38DC}"/>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455EEF8-AA87-4B0B-BD91-75D648AB5938}"/>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7E2D1F96-C1CA-430B-9E4C-07B5FA2DDBE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926FFCA0-3F02-49F2-870E-FE88A644F446}"/>
              </a:ext>
            </a:extLst>
          </p:cNvPr>
          <p:cNvSpPr>
            <a:spLocks noGrp="1"/>
          </p:cNvSpPr>
          <p:nvPr>
            <p:ph type="dt" sz="half" idx="10"/>
          </p:nvPr>
        </p:nvSpPr>
        <p:spPr/>
        <p:txBody>
          <a:bodyPr/>
          <a:lstStyle/>
          <a:p>
            <a:fld id="{EFD1D608-CE64-4A08-81B6-946F4C815F0C}" type="datetimeFigureOut">
              <a:rPr lang="nl-NL" smtClean="0"/>
              <a:t>17-2-2021</a:t>
            </a:fld>
            <a:endParaRPr lang="nl-NL"/>
          </a:p>
        </p:txBody>
      </p:sp>
      <p:sp>
        <p:nvSpPr>
          <p:cNvPr id="5" name="Tijdelijke aanduiding voor voettekst 4">
            <a:extLst>
              <a:ext uri="{FF2B5EF4-FFF2-40B4-BE49-F238E27FC236}">
                <a16:creationId xmlns:a16="http://schemas.microsoft.com/office/drawing/2014/main" id="{81040921-9564-45AB-830D-7C299B500ED4}"/>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7DEECDC2-E865-4A54-A9F3-AA6E6DAD4883}"/>
              </a:ext>
            </a:extLst>
          </p:cNvPr>
          <p:cNvSpPr>
            <a:spLocks noGrp="1"/>
          </p:cNvSpPr>
          <p:nvPr>
            <p:ph type="sldNum" sz="quarter" idx="12"/>
          </p:nvPr>
        </p:nvSpPr>
        <p:spPr/>
        <p:txBody>
          <a:bodyPr/>
          <a:lstStyle/>
          <a:p>
            <a:fld id="{D86AB992-FB97-44E5-BCDF-A761731C88A5}" type="slidenum">
              <a:rPr lang="nl-NL" smtClean="0"/>
              <a:t>‹nr.›</a:t>
            </a:fld>
            <a:endParaRPr lang="nl-NL"/>
          </a:p>
        </p:txBody>
      </p:sp>
    </p:spTree>
    <p:extLst>
      <p:ext uri="{BB962C8B-B14F-4D97-AF65-F5344CB8AC3E}">
        <p14:creationId xmlns:p14="http://schemas.microsoft.com/office/powerpoint/2010/main" val="31018360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553A1A5-F6FE-4733-8F15-F187639AC405}"/>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CAD2B8A5-0694-4431-82F8-1E515224C000}"/>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94F970C7-2F9B-4AA8-9B07-632B05279EA3}"/>
              </a:ext>
            </a:extLst>
          </p:cNvPr>
          <p:cNvSpPr>
            <a:spLocks noGrp="1"/>
          </p:cNvSpPr>
          <p:nvPr>
            <p:ph type="dt" sz="half" idx="10"/>
          </p:nvPr>
        </p:nvSpPr>
        <p:spPr/>
        <p:txBody>
          <a:bodyPr/>
          <a:lstStyle/>
          <a:p>
            <a:fld id="{EFD1D608-CE64-4A08-81B6-946F4C815F0C}" type="datetimeFigureOut">
              <a:rPr lang="nl-NL" smtClean="0"/>
              <a:t>17-2-2021</a:t>
            </a:fld>
            <a:endParaRPr lang="nl-NL"/>
          </a:p>
        </p:txBody>
      </p:sp>
      <p:sp>
        <p:nvSpPr>
          <p:cNvPr id="5" name="Tijdelijke aanduiding voor voettekst 4">
            <a:extLst>
              <a:ext uri="{FF2B5EF4-FFF2-40B4-BE49-F238E27FC236}">
                <a16:creationId xmlns:a16="http://schemas.microsoft.com/office/drawing/2014/main" id="{5DD00120-5B66-4DF6-B461-665BA1F333A4}"/>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DD569D53-352B-490C-93CD-6B307E3D3675}"/>
              </a:ext>
            </a:extLst>
          </p:cNvPr>
          <p:cNvSpPr>
            <a:spLocks noGrp="1"/>
          </p:cNvSpPr>
          <p:nvPr>
            <p:ph type="sldNum" sz="quarter" idx="12"/>
          </p:nvPr>
        </p:nvSpPr>
        <p:spPr/>
        <p:txBody>
          <a:bodyPr/>
          <a:lstStyle/>
          <a:p>
            <a:fld id="{D86AB992-FB97-44E5-BCDF-A761731C88A5}" type="slidenum">
              <a:rPr lang="nl-NL" smtClean="0"/>
              <a:t>‹nr.›</a:t>
            </a:fld>
            <a:endParaRPr lang="nl-NL"/>
          </a:p>
        </p:txBody>
      </p:sp>
    </p:spTree>
    <p:extLst>
      <p:ext uri="{BB962C8B-B14F-4D97-AF65-F5344CB8AC3E}">
        <p14:creationId xmlns:p14="http://schemas.microsoft.com/office/powerpoint/2010/main" val="3876155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E12AD215-A488-4BBB-BED0-AABFCF97D974}"/>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1CCC48B6-FACB-4800-BD6D-2EECD39CC322}"/>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73ED0333-D78F-4E6B-A3C5-9D681D8D04A2}"/>
              </a:ext>
            </a:extLst>
          </p:cNvPr>
          <p:cNvSpPr>
            <a:spLocks noGrp="1"/>
          </p:cNvSpPr>
          <p:nvPr>
            <p:ph type="dt" sz="half" idx="10"/>
          </p:nvPr>
        </p:nvSpPr>
        <p:spPr/>
        <p:txBody>
          <a:bodyPr/>
          <a:lstStyle/>
          <a:p>
            <a:fld id="{EFD1D608-CE64-4A08-81B6-946F4C815F0C}" type="datetimeFigureOut">
              <a:rPr lang="nl-NL" smtClean="0"/>
              <a:t>17-2-2021</a:t>
            </a:fld>
            <a:endParaRPr lang="nl-NL"/>
          </a:p>
        </p:txBody>
      </p:sp>
      <p:sp>
        <p:nvSpPr>
          <p:cNvPr id="5" name="Tijdelijke aanduiding voor voettekst 4">
            <a:extLst>
              <a:ext uri="{FF2B5EF4-FFF2-40B4-BE49-F238E27FC236}">
                <a16:creationId xmlns:a16="http://schemas.microsoft.com/office/drawing/2014/main" id="{DA024162-CDF0-42F0-B84F-9D3F4B9D3124}"/>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6197C094-B756-4B9C-BB52-62C6ACFD8FF9}"/>
              </a:ext>
            </a:extLst>
          </p:cNvPr>
          <p:cNvSpPr>
            <a:spLocks noGrp="1"/>
          </p:cNvSpPr>
          <p:nvPr>
            <p:ph type="sldNum" sz="quarter" idx="12"/>
          </p:nvPr>
        </p:nvSpPr>
        <p:spPr/>
        <p:txBody>
          <a:bodyPr/>
          <a:lstStyle/>
          <a:p>
            <a:fld id="{D86AB992-FB97-44E5-BCDF-A761731C88A5}" type="slidenum">
              <a:rPr lang="nl-NL" smtClean="0"/>
              <a:t>‹nr.›</a:t>
            </a:fld>
            <a:endParaRPr lang="nl-NL"/>
          </a:p>
        </p:txBody>
      </p:sp>
    </p:spTree>
    <p:extLst>
      <p:ext uri="{BB962C8B-B14F-4D97-AF65-F5344CB8AC3E}">
        <p14:creationId xmlns:p14="http://schemas.microsoft.com/office/powerpoint/2010/main" val="34235359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830E7F4-D1A0-4654-9299-771E769C6CC1}"/>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0269A176-62B8-4D21-BBD1-DE8A3FE293B3}"/>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04603FBF-6C4A-436D-9E8E-02E86921A600}"/>
              </a:ext>
            </a:extLst>
          </p:cNvPr>
          <p:cNvSpPr>
            <a:spLocks noGrp="1"/>
          </p:cNvSpPr>
          <p:nvPr>
            <p:ph type="dt" sz="half" idx="10"/>
          </p:nvPr>
        </p:nvSpPr>
        <p:spPr/>
        <p:txBody>
          <a:bodyPr/>
          <a:lstStyle/>
          <a:p>
            <a:fld id="{EFD1D608-CE64-4A08-81B6-946F4C815F0C}" type="datetimeFigureOut">
              <a:rPr lang="nl-NL" smtClean="0"/>
              <a:t>17-2-2021</a:t>
            </a:fld>
            <a:endParaRPr lang="nl-NL"/>
          </a:p>
        </p:txBody>
      </p:sp>
      <p:sp>
        <p:nvSpPr>
          <p:cNvPr id="5" name="Tijdelijke aanduiding voor voettekst 4">
            <a:extLst>
              <a:ext uri="{FF2B5EF4-FFF2-40B4-BE49-F238E27FC236}">
                <a16:creationId xmlns:a16="http://schemas.microsoft.com/office/drawing/2014/main" id="{4BC7FA5E-CF9C-433A-8927-3FAEA2949FC8}"/>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9096F2C5-B276-4069-9086-08157D57A2C3}"/>
              </a:ext>
            </a:extLst>
          </p:cNvPr>
          <p:cNvSpPr>
            <a:spLocks noGrp="1"/>
          </p:cNvSpPr>
          <p:nvPr>
            <p:ph type="sldNum" sz="quarter" idx="12"/>
          </p:nvPr>
        </p:nvSpPr>
        <p:spPr/>
        <p:txBody>
          <a:bodyPr/>
          <a:lstStyle/>
          <a:p>
            <a:fld id="{D86AB992-FB97-44E5-BCDF-A761731C88A5}" type="slidenum">
              <a:rPr lang="nl-NL" smtClean="0"/>
              <a:t>‹nr.›</a:t>
            </a:fld>
            <a:endParaRPr lang="nl-NL"/>
          </a:p>
        </p:txBody>
      </p:sp>
    </p:spTree>
    <p:extLst>
      <p:ext uri="{BB962C8B-B14F-4D97-AF65-F5344CB8AC3E}">
        <p14:creationId xmlns:p14="http://schemas.microsoft.com/office/powerpoint/2010/main" val="35202364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C50E8CF-5EF8-4F4C-936D-9B262E0A4F77}"/>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FC2A6654-6F66-42F2-A629-CED7A15262C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5FBAD07B-BA61-4D25-BA38-71E219F630F6}"/>
              </a:ext>
            </a:extLst>
          </p:cNvPr>
          <p:cNvSpPr>
            <a:spLocks noGrp="1"/>
          </p:cNvSpPr>
          <p:nvPr>
            <p:ph type="dt" sz="half" idx="10"/>
          </p:nvPr>
        </p:nvSpPr>
        <p:spPr/>
        <p:txBody>
          <a:bodyPr/>
          <a:lstStyle/>
          <a:p>
            <a:fld id="{EFD1D608-CE64-4A08-81B6-946F4C815F0C}" type="datetimeFigureOut">
              <a:rPr lang="nl-NL" smtClean="0"/>
              <a:t>17-2-2021</a:t>
            </a:fld>
            <a:endParaRPr lang="nl-NL"/>
          </a:p>
        </p:txBody>
      </p:sp>
      <p:sp>
        <p:nvSpPr>
          <p:cNvPr id="5" name="Tijdelijke aanduiding voor voettekst 4">
            <a:extLst>
              <a:ext uri="{FF2B5EF4-FFF2-40B4-BE49-F238E27FC236}">
                <a16:creationId xmlns:a16="http://schemas.microsoft.com/office/drawing/2014/main" id="{B971AD3F-25F1-46E0-992B-D86B593B061B}"/>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0ACC1B41-E358-4EAB-88BA-99C9E84D300D}"/>
              </a:ext>
            </a:extLst>
          </p:cNvPr>
          <p:cNvSpPr>
            <a:spLocks noGrp="1"/>
          </p:cNvSpPr>
          <p:nvPr>
            <p:ph type="sldNum" sz="quarter" idx="12"/>
          </p:nvPr>
        </p:nvSpPr>
        <p:spPr/>
        <p:txBody>
          <a:bodyPr/>
          <a:lstStyle/>
          <a:p>
            <a:fld id="{D86AB992-FB97-44E5-BCDF-A761731C88A5}" type="slidenum">
              <a:rPr lang="nl-NL" smtClean="0"/>
              <a:t>‹nr.›</a:t>
            </a:fld>
            <a:endParaRPr lang="nl-NL"/>
          </a:p>
        </p:txBody>
      </p:sp>
    </p:spTree>
    <p:extLst>
      <p:ext uri="{BB962C8B-B14F-4D97-AF65-F5344CB8AC3E}">
        <p14:creationId xmlns:p14="http://schemas.microsoft.com/office/powerpoint/2010/main" val="28971043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7D87A97-2350-45E1-9C3F-C5545E5A9541}"/>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A53B838D-1BD0-4131-8B61-804503C18A79}"/>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516AC400-E9FA-45E6-96A6-2F6A70F1167B}"/>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44D0F2D4-7789-4740-8E25-ABE3D5572211}"/>
              </a:ext>
            </a:extLst>
          </p:cNvPr>
          <p:cNvSpPr>
            <a:spLocks noGrp="1"/>
          </p:cNvSpPr>
          <p:nvPr>
            <p:ph type="dt" sz="half" idx="10"/>
          </p:nvPr>
        </p:nvSpPr>
        <p:spPr/>
        <p:txBody>
          <a:bodyPr/>
          <a:lstStyle/>
          <a:p>
            <a:fld id="{EFD1D608-CE64-4A08-81B6-946F4C815F0C}" type="datetimeFigureOut">
              <a:rPr lang="nl-NL" smtClean="0"/>
              <a:t>17-2-2021</a:t>
            </a:fld>
            <a:endParaRPr lang="nl-NL"/>
          </a:p>
        </p:txBody>
      </p:sp>
      <p:sp>
        <p:nvSpPr>
          <p:cNvPr id="6" name="Tijdelijke aanduiding voor voettekst 5">
            <a:extLst>
              <a:ext uri="{FF2B5EF4-FFF2-40B4-BE49-F238E27FC236}">
                <a16:creationId xmlns:a16="http://schemas.microsoft.com/office/drawing/2014/main" id="{4A1D0014-3E27-44DB-A011-CE077B302F19}"/>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63D8C1FE-1D7E-44E2-9F6F-47012BA6CD79}"/>
              </a:ext>
            </a:extLst>
          </p:cNvPr>
          <p:cNvSpPr>
            <a:spLocks noGrp="1"/>
          </p:cNvSpPr>
          <p:nvPr>
            <p:ph type="sldNum" sz="quarter" idx="12"/>
          </p:nvPr>
        </p:nvSpPr>
        <p:spPr/>
        <p:txBody>
          <a:bodyPr/>
          <a:lstStyle/>
          <a:p>
            <a:fld id="{D86AB992-FB97-44E5-BCDF-A761731C88A5}" type="slidenum">
              <a:rPr lang="nl-NL" smtClean="0"/>
              <a:t>‹nr.›</a:t>
            </a:fld>
            <a:endParaRPr lang="nl-NL"/>
          </a:p>
        </p:txBody>
      </p:sp>
    </p:spTree>
    <p:extLst>
      <p:ext uri="{BB962C8B-B14F-4D97-AF65-F5344CB8AC3E}">
        <p14:creationId xmlns:p14="http://schemas.microsoft.com/office/powerpoint/2010/main" val="38552563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B8C2F65-5BBB-484C-A83D-14427162374D}"/>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CBF8DFA9-4474-40DA-A5B6-CD187DA544C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0F26907F-2C99-464C-A770-8697725A09C3}"/>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B39D126C-705C-4742-B7B5-CE5DA70202F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363B3E0B-3044-42AF-AB36-5218100927D2}"/>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60465D97-490D-45E8-AB96-A54E59D1D4C7}"/>
              </a:ext>
            </a:extLst>
          </p:cNvPr>
          <p:cNvSpPr>
            <a:spLocks noGrp="1"/>
          </p:cNvSpPr>
          <p:nvPr>
            <p:ph type="dt" sz="half" idx="10"/>
          </p:nvPr>
        </p:nvSpPr>
        <p:spPr/>
        <p:txBody>
          <a:bodyPr/>
          <a:lstStyle/>
          <a:p>
            <a:fld id="{EFD1D608-CE64-4A08-81B6-946F4C815F0C}" type="datetimeFigureOut">
              <a:rPr lang="nl-NL" smtClean="0"/>
              <a:t>17-2-2021</a:t>
            </a:fld>
            <a:endParaRPr lang="nl-NL"/>
          </a:p>
        </p:txBody>
      </p:sp>
      <p:sp>
        <p:nvSpPr>
          <p:cNvPr id="8" name="Tijdelijke aanduiding voor voettekst 7">
            <a:extLst>
              <a:ext uri="{FF2B5EF4-FFF2-40B4-BE49-F238E27FC236}">
                <a16:creationId xmlns:a16="http://schemas.microsoft.com/office/drawing/2014/main" id="{6B7CF58C-5E68-4B10-B12A-9D5F1469DDCF}"/>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AB1441A2-B4F2-469E-99CB-D33698AB85A1}"/>
              </a:ext>
            </a:extLst>
          </p:cNvPr>
          <p:cNvSpPr>
            <a:spLocks noGrp="1"/>
          </p:cNvSpPr>
          <p:nvPr>
            <p:ph type="sldNum" sz="quarter" idx="12"/>
          </p:nvPr>
        </p:nvSpPr>
        <p:spPr/>
        <p:txBody>
          <a:bodyPr/>
          <a:lstStyle/>
          <a:p>
            <a:fld id="{D86AB992-FB97-44E5-BCDF-A761731C88A5}" type="slidenum">
              <a:rPr lang="nl-NL" smtClean="0"/>
              <a:t>‹nr.›</a:t>
            </a:fld>
            <a:endParaRPr lang="nl-NL"/>
          </a:p>
        </p:txBody>
      </p:sp>
    </p:spTree>
    <p:extLst>
      <p:ext uri="{BB962C8B-B14F-4D97-AF65-F5344CB8AC3E}">
        <p14:creationId xmlns:p14="http://schemas.microsoft.com/office/powerpoint/2010/main" val="5491398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B2C0C92-1025-430D-BF9D-F9B9B7DBC122}"/>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240A4E47-9C03-473C-BE3E-04C6762E4E91}"/>
              </a:ext>
            </a:extLst>
          </p:cNvPr>
          <p:cNvSpPr>
            <a:spLocks noGrp="1"/>
          </p:cNvSpPr>
          <p:nvPr>
            <p:ph type="dt" sz="half" idx="10"/>
          </p:nvPr>
        </p:nvSpPr>
        <p:spPr/>
        <p:txBody>
          <a:bodyPr/>
          <a:lstStyle/>
          <a:p>
            <a:fld id="{EFD1D608-CE64-4A08-81B6-946F4C815F0C}" type="datetimeFigureOut">
              <a:rPr lang="nl-NL" smtClean="0"/>
              <a:t>17-2-2021</a:t>
            </a:fld>
            <a:endParaRPr lang="nl-NL"/>
          </a:p>
        </p:txBody>
      </p:sp>
      <p:sp>
        <p:nvSpPr>
          <p:cNvPr id="4" name="Tijdelijke aanduiding voor voettekst 3">
            <a:extLst>
              <a:ext uri="{FF2B5EF4-FFF2-40B4-BE49-F238E27FC236}">
                <a16:creationId xmlns:a16="http://schemas.microsoft.com/office/drawing/2014/main" id="{258A1A42-E47C-4DAB-A3EE-B4F17950DF44}"/>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241F54CE-EF7A-4CB8-8416-9387D0C40F2A}"/>
              </a:ext>
            </a:extLst>
          </p:cNvPr>
          <p:cNvSpPr>
            <a:spLocks noGrp="1"/>
          </p:cNvSpPr>
          <p:nvPr>
            <p:ph type="sldNum" sz="quarter" idx="12"/>
          </p:nvPr>
        </p:nvSpPr>
        <p:spPr/>
        <p:txBody>
          <a:bodyPr/>
          <a:lstStyle/>
          <a:p>
            <a:fld id="{D86AB992-FB97-44E5-BCDF-A761731C88A5}" type="slidenum">
              <a:rPr lang="nl-NL" smtClean="0"/>
              <a:t>‹nr.›</a:t>
            </a:fld>
            <a:endParaRPr lang="nl-NL"/>
          </a:p>
        </p:txBody>
      </p:sp>
    </p:spTree>
    <p:extLst>
      <p:ext uri="{BB962C8B-B14F-4D97-AF65-F5344CB8AC3E}">
        <p14:creationId xmlns:p14="http://schemas.microsoft.com/office/powerpoint/2010/main" val="7571849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328164D6-5322-40FB-B748-54A2072EB982}"/>
              </a:ext>
            </a:extLst>
          </p:cNvPr>
          <p:cNvSpPr>
            <a:spLocks noGrp="1"/>
          </p:cNvSpPr>
          <p:nvPr>
            <p:ph type="dt" sz="half" idx="10"/>
          </p:nvPr>
        </p:nvSpPr>
        <p:spPr/>
        <p:txBody>
          <a:bodyPr/>
          <a:lstStyle/>
          <a:p>
            <a:fld id="{EFD1D608-CE64-4A08-81B6-946F4C815F0C}" type="datetimeFigureOut">
              <a:rPr lang="nl-NL" smtClean="0"/>
              <a:t>17-2-2021</a:t>
            </a:fld>
            <a:endParaRPr lang="nl-NL"/>
          </a:p>
        </p:txBody>
      </p:sp>
      <p:sp>
        <p:nvSpPr>
          <p:cNvPr id="3" name="Tijdelijke aanduiding voor voettekst 2">
            <a:extLst>
              <a:ext uri="{FF2B5EF4-FFF2-40B4-BE49-F238E27FC236}">
                <a16:creationId xmlns:a16="http://schemas.microsoft.com/office/drawing/2014/main" id="{3F9F5F9B-0338-4BAE-A5E1-57A5B4922DC6}"/>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911F68A2-36E3-40E6-9901-0E8F65FD0D83}"/>
              </a:ext>
            </a:extLst>
          </p:cNvPr>
          <p:cNvSpPr>
            <a:spLocks noGrp="1"/>
          </p:cNvSpPr>
          <p:nvPr>
            <p:ph type="sldNum" sz="quarter" idx="12"/>
          </p:nvPr>
        </p:nvSpPr>
        <p:spPr/>
        <p:txBody>
          <a:bodyPr/>
          <a:lstStyle/>
          <a:p>
            <a:fld id="{D86AB992-FB97-44E5-BCDF-A761731C88A5}" type="slidenum">
              <a:rPr lang="nl-NL" smtClean="0"/>
              <a:t>‹nr.›</a:t>
            </a:fld>
            <a:endParaRPr lang="nl-NL"/>
          </a:p>
        </p:txBody>
      </p:sp>
    </p:spTree>
    <p:extLst>
      <p:ext uri="{BB962C8B-B14F-4D97-AF65-F5344CB8AC3E}">
        <p14:creationId xmlns:p14="http://schemas.microsoft.com/office/powerpoint/2010/main" val="12280760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FB98E77-A4C9-465A-90E6-AD14376FC5E5}"/>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3FD1A268-AE1B-4D79-83D8-89E48D3CC4B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E9A3BB2E-5E82-4BEB-8914-7B1FC3C553B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9E8A6BC6-5412-4D1B-B493-CA8F64A97C08}"/>
              </a:ext>
            </a:extLst>
          </p:cNvPr>
          <p:cNvSpPr>
            <a:spLocks noGrp="1"/>
          </p:cNvSpPr>
          <p:nvPr>
            <p:ph type="dt" sz="half" idx="10"/>
          </p:nvPr>
        </p:nvSpPr>
        <p:spPr/>
        <p:txBody>
          <a:bodyPr/>
          <a:lstStyle/>
          <a:p>
            <a:fld id="{EFD1D608-CE64-4A08-81B6-946F4C815F0C}" type="datetimeFigureOut">
              <a:rPr lang="nl-NL" smtClean="0"/>
              <a:t>17-2-2021</a:t>
            </a:fld>
            <a:endParaRPr lang="nl-NL"/>
          </a:p>
        </p:txBody>
      </p:sp>
      <p:sp>
        <p:nvSpPr>
          <p:cNvPr id="6" name="Tijdelijke aanduiding voor voettekst 5">
            <a:extLst>
              <a:ext uri="{FF2B5EF4-FFF2-40B4-BE49-F238E27FC236}">
                <a16:creationId xmlns:a16="http://schemas.microsoft.com/office/drawing/2014/main" id="{C077058B-26D9-48B0-AB5B-D44CC89C5FA9}"/>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86B4AFDD-9AC7-453E-ACBF-50941F61EC4C}"/>
              </a:ext>
            </a:extLst>
          </p:cNvPr>
          <p:cNvSpPr>
            <a:spLocks noGrp="1"/>
          </p:cNvSpPr>
          <p:nvPr>
            <p:ph type="sldNum" sz="quarter" idx="12"/>
          </p:nvPr>
        </p:nvSpPr>
        <p:spPr/>
        <p:txBody>
          <a:bodyPr/>
          <a:lstStyle/>
          <a:p>
            <a:fld id="{D86AB992-FB97-44E5-BCDF-A761731C88A5}" type="slidenum">
              <a:rPr lang="nl-NL" smtClean="0"/>
              <a:t>‹nr.›</a:t>
            </a:fld>
            <a:endParaRPr lang="nl-NL"/>
          </a:p>
        </p:txBody>
      </p:sp>
    </p:spTree>
    <p:extLst>
      <p:ext uri="{BB962C8B-B14F-4D97-AF65-F5344CB8AC3E}">
        <p14:creationId xmlns:p14="http://schemas.microsoft.com/office/powerpoint/2010/main" val="28367518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B5C8AE0-C391-40F6-8EE6-6FE398CAA44F}"/>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F4821B4D-B01D-48F7-9309-8E92EB650E1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9FF4F65E-E2DE-4658-9B6F-AB1F5EC8671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96052C5C-34D4-4E14-9DBC-BE892106FC93}"/>
              </a:ext>
            </a:extLst>
          </p:cNvPr>
          <p:cNvSpPr>
            <a:spLocks noGrp="1"/>
          </p:cNvSpPr>
          <p:nvPr>
            <p:ph type="dt" sz="half" idx="10"/>
          </p:nvPr>
        </p:nvSpPr>
        <p:spPr/>
        <p:txBody>
          <a:bodyPr/>
          <a:lstStyle/>
          <a:p>
            <a:fld id="{EFD1D608-CE64-4A08-81B6-946F4C815F0C}" type="datetimeFigureOut">
              <a:rPr lang="nl-NL" smtClean="0"/>
              <a:t>17-2-2021</a:t>
            </a:fld>
            <a:endParaRPr lang="nl-NL"/>
          </a:p>
        </p:txBody>
      </p:sp>
      <p:sp>
        <p:nvSpPr>
          <p:cNvPr id="6" name="Tijdelijke aanduiding voor voettekst 5">
            <a:extLst>
              <a:ext uri="{FF2B5EF4-FFF2-40B4-BE49-F238E27FC236}">
                <a16:creationId xmlns:a16="http://schemas.microsoft.com/office/drawing/2014/main" id="{922FCF78-0577-4829-B05D-8FB20EA6B2FF}"/>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43C0DEC9-803A-4B6D-A6D3-9F508139FB0F}"/>
              </a:ext>
            </a:extLst>
          </p:cNvPr>
          <p:cNvSpPr>
            <a:spLocks noGrp="1"/>
          </p:cNvSpPr>
          <p:nvPr>
            <p:ph type="sldNum" sz="quarter" idx="12"/>
          </p:nvPr>
        </p:nvSpPr>
        <p:spPr/>
        <p:txBody>
          <a:bodyPr/>
          <a:lstStyle/>
          <a:p>
            <a:fld id="{D86AB992-FB97-44E5-BCDF-A761731C88A5}" type="slidenum">
              <a:rPr lang="nl-NL" smtClean="0"/>
              <a:t>‹nr.›</a:t>
            </a:fld>
            <a:endParaRPr lang="nl-NL"/>
          </a:p>
        </p:txBody>
      </p:sp>
    </p:spTree>
    <p:extLst>
      <p:ext uri="{BB962C8B-B14F-4D97-AF65-F5344CB8AC3E}">
        <p14:creationId xmlns:p14="http://schemas.microsoft.com/office/powerpoint/2010/main" val="35128824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56204B52-80F8-43BE-A040-F05DBE1D3EC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6279B8B2-9780-4063-9E14-F58EE230592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C45C77BA-9DD8-48A5-A9FB-CCCA2F65FE7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D1D608-CE64-4A08-81B6-946F4C815F0C}" type="datetimeFigureOut">
              <a:rPr lang="nl-NL" smtClean="0"/>
              <a:t>17-2-2021</a:t>
            </a:fld>
            <a:endParaRPr lang="nl-NL"/>
          </a:p>
        </p:txBody>
      </p:sp>
      <p:sp>
        <p:nvSpPr>
          <p:cNvPr id="5" name="Tijdelijke aanduiding voor voettekst 4">
            <a:extLst>
              <a:ext uri="{FF2B5EF4-FFF2-40B4-BE49-F238E27FC236}">
                <a16:creationId xmlns:a16="http://schemas.microsoft.com/office/drawing/2014/main" id="{995A2C11-E80F-48B8-8A79-F84A096D563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CC27DAA2-7828-4C53-9D28-80BD2AAF5BA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6AB992-FB97-44E5-BCDF-A761731C88A5}" type="slidenum">
              <a:rPr lang="nl-NL" smtClean="0"/>
              <a:t>‹nr.›</a:t>
            </a:fld>
            <a:endParaRPr lang="nl-NL"/>
          </a:p>
        </p:txBody>
      </p:sp>
    </p:spTree>
    <p:extLst>
      <p:ext uri="{BB962C8B-B14F-4D97-AF65-F5344CB8AC3E}">
        <p14:creationId xmlns:p14="http://schemas.microsoft.com/office/powerpoint/2010/main" val="32189214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file:///A:\IMG2.JPG" TargetMode="External"/><Relationship Id="rId2" Type="http://schemas.openxmlformats.org/officeDocument/2006/relationships/image" Target="../media/image3.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27D73B4-9F5C-4A64-A179-51B9500CB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C1F06963-6374-4B48-844F-071A9BAAAE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9528" y="554152"/>
            <a:ext cx="5742189" cy="5742189"/>
          </a:xfrm>
          <a:prstGeom prst="ellipse">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8A365C69-A5E1-4F3B-8254-381A76723A31}"/>
              </a:ext>
            </a:extLst>
          </p:cNvPr>
          <p:cNvSpPr>
            <a:spLocks noGrp="1"/>
          </p:cNvSpPr>
          <p:nvPr>
            <p:ph type="ctrTitle" idx="4294967295"/>
          </p:nvPr>
        </p:nvSpPr>
        <p:spPr>
          <a:xfrm>
            <a:off x="964734" y="1543574"/>
            <a:ext cx="4209339" cy="3749880"/>
          </a:xfrm>
        </p:spPr>
        <p:txBody>
          <a:bodyPr vert="horz" lIns="91440" tIns="45720" rIns="91440" bIns="45720" rtlCol="0" anchor="ctr">
            <a:normAutofit/>
          </a:bodyPr>
          <a:lstStyle/>
          <a:p>
            <a:pPr algn="ctr"/>
            <a:r>
              <a:rPr lang="en-US" sz="4800" b="1" kern="1200" spc="-40" dirty="0" err="1">
                <a:solidFill>
                  <a:srgbClr val="FFFFFF"/>
                </a:solidFill>
                <a:effectLst/>
                <a:latin typeface="+mj-lt"/>
                <a:ea typeface="+mj-ea"/>
                <a:cs typeface="+mj-cs"/>
              </a:rPr>
              <a:t>حركية</a:t>
            </a:r>
            <a:r>
              <a:rPr lang="en-US" sz="4800" b="1" kern="1200" spc="-40" dirty="0">
                <a:solidFill>
                  <a:srgbClr val="FFFFFF"/>
                </a:solidFill>
                <a:effectLst/>
                <a:latin typeface="+mj-lt"/>
                <a:ea typeface="+mj-ea"/>
                <a:cs typeface="+mj-cs"/>
              </a:rPr>
              <a:t> </a:t>
            </a:r>
            <a:r>
              <a:rPr lang="en-US" sz="4800" b="1" kern="1200" spc="-40" dirty="0" err="1">
                <a:solidFill>
                  <a:srgbClr val="FFFFFF"/>
                </a:solidFill>
                <a:effectLst/>
                <a:latin typeface="+mj-lt"/>
                <a:ea typeface="+mj-ea"/>
                <a:cs typeface="+mj-cs"/>
              </a:rPr>
              <a:t>القيمة</a:t>
            </a:r>
            <a:r>
              <a:rPr lang="en-US" sz="4800" b="1" kern="1200" spc="-40" dirty="0">
                <a:solidFill>
                  <a:srgbClr val="FFFFFF"/>
                </a:solidFill>
                <a:effectLst/>
                <a:latin typeface="+mj-lt"/>
                <a:ea typeface="+mj-ea"/>
                <a:cs typeface="+mj-cs"/>
              </a:rPr>
              <a:t> </a:t>
            </a:r>
            <a:r>
              <a:rPr lang="en-US" sz="4800" b="1" kern="1200" spc="-40" dirty="0" err="1">
                <a:solidFill>
                  <a:srgbClr val="FFFFFF"/>
                </a:solidFill>
                <a:effectLst/>
                <a:latin typeface="+mj-lt"/>
                <a:ea typeface="+mj-ea"/>
                <a:cs typeface="+mj-cs"/>
              </a:rPr>
              <a:t>في</a:t>
            </a:r>
            <a:r>
              <a:rPr lang="en-US" sz="4800" b="1" kern="1200" spc="-40" dirty="0">
                <a:solidFill>
                  <a:srgbClr val="FFFFFF"/>
                </a:solidFill>
                <a:effectLst/>
                <a:latin typeface="+mj-lt"/>
                <a:ea typeface="+mj-ea"/>
                <a:cs typeface="+mj-cs"/>
              </a:rPr>
              <a:t> </a:t>
            </a:r>
            <a:r>
              <a:rPr lang="en-US" sz="4800" b="1" kern="1200" spc="-40" dirty="0" err="1">
                <a:solidFill>
                  <a:srgbClr val="FFFFFF"/>
                </a:solidFill>
                <a:effectLst/>
                <a:latin typeface="+mj-lt"/>
                <a:ea typeface="+mj-ea"/>
                <a:cs typeface="+mj-cs"/>
              </a:rPr>
              <a:t>معجم</a:t>
            </a:r>
            <a:r>
              <a:rPr lang="en-US" sz="4800" b="1" kern="1200" spc="-40" dirty="0">
                <a:solidFill>
                  <a:srgbClr val="FFFFFF"/>
                </a:solidFill>
                <a:effectLst/>
                <a:latin typeface="+mj-lt"/>
                <a:ea typeface="+mj-ea"/>
                <a:cs typeface="+mj-cs"/>
              </a:rPr>
              <a:t> </a:t>
            </a:r>
            <a:r>
              <a:rPr lang="en-US" sz="4800" b="1" kern="1200" spc="-40" dirty="0" err="1">
                <a:solidFill>
                  <a:srgbClr val="FFFFFF"/>
                </a:solidFill>
                <a:effectLst/>
                <a:latin typeface="+mj-lt"/>
                <a:ea typeface="+mj-ea"/>
                <a:cs typeface="+mj-cs"/>
              </a:rPr>
              <a:t>الخطاب</a:t>
            </a:r>
            <a:r>
              <a:rPr lang="en-US" sz="4800" b="1" kern="1200" spc="-40" dirty="0">
                <a:solidFill>
                  <a:srgbClr val="FFFFFF"/>
                </a:solidFill>
                <a:effectLst/>
                <a:latin typeface="+mj-lt"/>
                <a:ea typeface="+mj-ea"/>
                <a:cs typeface="+mj-cs"/>
              </a:rPr>
              <a:t> </a:t>
            </a:r>
            <a:r>
              <a:rPr lang="en-US" sz="4800" b="1" kern="1200" spc="-40" dirty="0" err="1">
                <a:solidFill>
                  <a:srgbClr val="FFFFFF"/>
                </a:solidFill>
                <a:effectLst/>
                <a:latin typeface="+mj-lt"/>
                <a:ea typeface="+mj-ea"/>
                <a:cs typeface="+mj-cs"/>
              </a:rPr>
              <a:t>الدرامي</a:t>
            </a:r>
            <a:r>
              <a:rPr lang="en-US" sz="4800" b="1" kern="1200" spc="-40" dirty="0">
                <a:solidFill>
                  <a:srgbClr val="FFFFFF"/>
                </a:solidFill>
                <a:effectLst/>
                <a:latin typeface="+mj-lt"/>
                <a:ea typeface="+mj-ea"/>
                <a:cs typeface="+mj-cs"/>
              </a:rPr>
              <a:t> </a:t>
            </a:r>
            <a:br>
              <a:rPr lang="ar-IQ" sz="4800" b="1" kern="1200" spc="-40" dirty="0">
                <a:solidFill>
                  <a:srgbClr val="FFFFFF"/>
                </a:solidFill>
                <a:effectLst/>
                <a:latin typeface="+mj-lt"/>
                <a:ea typeface="+mj-ea"/>
                <a:cs typeface="+mj-cs"/>
              </a:rPr>
            </a:br>
            <a:r>
              <a:rPr lang="en-US" sz="4800" b="1" kern="1200" spc="-40" dirty="0" err="1">
                <a:solidFill>
                  <a:srgbClr val="FFFFFF"/>
                </a:solidFill>
                <a:effectLst/>
                <a:latin typeface="+mj-lt"/>
                <a:ea typeface="+mj-ea"/>
                <a:cs typeface="+mj-cs"/>
              </a:rPr>
              <a:t>ومتغيرات</a:t>
            </a:r>
            <a:r>
              <a:rPr lang="en-US" sz="4800" b="1" kern="1200" spc="-40" dirty="0">
                <a:solidFill>
                  <a:srgbClr val="FFFFFF"/>
                </a:solidFill>
                <a:effectLst/>
                <a:latin typeface="+mj-lt"/>
                <a:ea typeface="+mj-ea"/>
                <a:cs typeface="+mj-cs"/>
              </a:rPr>
              <a:t> </a:t>
            </a:r>
            <a:r>
              <a:rPr lang="en-US" sz="4800" b="1" kern="1200" spc="-40" dirty="0" err="1">
                <a:solidFill>
                  <a:srgbClr val="FFFFFF"/>
                </a:solidFill>
                <a:effectLst/>
                <a:latin typeface="+mj-lt"/>
                <a:ea typeface="+mj-ea"/>
                <a:cs typeface="+mj-cs"/>
              </a:rPr>
              <a:t>قراءة</a:t>
            </a:r>
            <a:r>
              <a:rPr lang="en-US" sz="4800" b="1" kern="1200" spc="-40" dirty="0">
                <a:solidFill>
                  <a:srgbClr val="FFFFFF"/>
                </a:solidFill>
                <a:effectLst/>
                <a:latin typeface="+mj-lt"/>
                <a:ea typeface="+mj-ea"/>
                <a:cs typeface="+mj-cs"/>
              </a:rPr>
              <a:t> </a:t>
            </a:r>
            <a:r>
              <a:rPr lang="en-US" sz="4800" b="1" kern="1200" spc="-40" dirty="0" err="1">
                <a:solidFill>
                  <a:srgbClr val="FFFFFF"/>
                </a:solidFill>
                <a:effectLst/>
                <a:latin typeface="+mj-lt"/>
                <a:ea typeface="+mj-ea"/>
                <a:cs typeface="+mj-cs"/>
              </a:rPr>
              <a:t>معادلاته</a:t>
            </a:r>
            <a:r>
              <a:rPr lang="en-US" sz="4800" b="1" kern="1200" spc="-40" dirty="0">
                <a:solidFill>
                  <a:srgbClr val="FFFFFF"/>
                </a:solidFill>
                <a:effectLst/>
                <a:latin typeface="+mj-lt"/>
                <a:ea typeface="+mj-ea"/>
                <a:cs typeface="+mj-cs"/>
              </a:rPr>
              <a:t> </a:t>
            </a:r>
            <a:r>
              <a:rPr lang="en-US" sz="4800" b="1" kern="1200" spc="-40" dirty="0" err="1">
                <a:solidFill>
                  <a:srgbClr val="FFFFFF"/>
                </a:solidFill>
                <a:effectLst/>
                <a:latin typeface="+mj-lt"/>
                <a:ea typeface="+mj-ea"/>
                <a:cs typeface="+mj-cs"/>
              </a:rPr>
              <a:t>الموضوعي</a:t>
            </a:r>
            <a:r>
              <a:rPr lang="en-US" sz="4800" b="1" kern="1200" spc="-40" dirty="0" err="1">
                <a:solidFill>
                  <a:srgbClr val="FFFFFF"/>
                </a:solidFill>
                <a:latin typeface="+mj-lt"/>
                <a:ea typeface="+mj-ea"/>
                <a:cs typeface="+mj-cs"/>
              </a:rPr>
              <a:t>ة</a:t>
            </a:r>
            <a:endParaRPr lang="en-US" sz="4800" kern="1200" dirty="0">
              <a:solidFill>
                <a:srgbClr val="FFFFFF"/>
              </a:solidFill>
              <a:latin typeface="+mj-lt"/>
              <a:ea typeface="+mj-ea"/>
              <a:cs typeface="+mj-cs"/>
            </a:endParaRPr>
          </a:p>
        </p:txBody>
      </p:sp>
      <p:sp>
        <p:nvSpPr>
          <p:cNvPr id="12"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3493" y="374394"/>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solidFill>
            <a:schemeClr val="accent2"/>
          </a:solidFill>
          <a:ln w="776" cap="flat">
            <a:noFill/>
            <a:prstDash val="solid"/>
            <a:miter/>
          </a:ln>
        </p:spPr>
        <p:txBody>
          <a:bodyPr rtlCol="0" anchor="ctr"/>
          <a:lstStyle/>
          <a:p>
            <a:endParaRPr lang="en-US"/>
          </a:p>
        </p:txBody>
      </p:sp>
      <p:sp>
        <p:nvSpPr>
          <p:cNvPr id="14"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0109" y="1084507"/>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solidFill>
            <a:schemeClr val="accent2"/>
          </a:solidFill>
          <a:ln w="751" cap="flat">
            <a:noFill/>
            <a:prstDash val="solid"/>
            <a:miter/>
          </a:ln>
        </p:spPr>
        <p:txBody>
          <a:bodyPr rtlCol="0" anchor="ctr"/>
          <a:lstStyle/>
          <a:p>
            <a:endParaRPr lang="en-US"/>
          </a:p>
        </p:txBody>
      </p:sp>
      <p:sp>
        <p:nvSpPr>
          <p:cNvPr id="3" name="Ondertitel 2">
            <a:extLst>
              <a:ext uri="{FF2B5EF4-FFF2-40B4-BE49-F238E27FC236}">
                <a16:creationId xmlns:a16="http://schemas.microsoft.com/office/drawing/2014/main" id="{26D12DF6-1AA8-4B8B-AFF2-96799234B263}"/>
              </a:ext>
            </a:extLst>
          </p:cNvPr>
          <p:cNvSpPr>
            <a:spLocks noGrp="1"/>
          </p:cNvSpPr>
          <p:nvPr>
            <p:ph type="subTitle" idx="4294967295"/>
          </p:nvPr>
        </p:nvSpPr>
        <p:spPr>
          <a:xfrm>
            <a:off x="6096001" y="518400"/>
            <a:ext cx="4972840" cy="5837949"/>
          </a:xfrm>
        </p:spPr>
        <p:txBody>
          <a:bodyPr vert="horz" lIns="91440" tIns="45720" rIns="91440" bIns="45720" rtlCol="0" anchor="ctr">
            <a:normAutofit fontScale="25000" lnSpcReduction="20000"/>
          </a:bodyPr>
          <a:lstStyle/>
          <a:p>
            <a:pPr>
              <a:spcAft>
                <a:spcPts val="300"/>
              </a:spcAft>
            </a:pPr>
            <a:endParaRPr lang="ar-IQ" sz="1900" b="1" spc="-20" dirty="0">
              <a:solidFill>
                <a:schemeClr val="tx1">
                  <a:alpha val="80000"/>
                </a:schemeClr>
              </a:solidFill>
              <a:effectLst/>
            </a:endParaRPr>
          </a:p>
          <a:p>
            <a:pPr>
              <a:spcAft>
                <a:spcPts val="300"/>
              </a:spcAft>
            </a:pPr>
            <a:endParaRPr lang="ar-IQ" sz="1900" b="1" spc="-20" dirty="0">
              <a:solidFill>
                <a:schemeClr val="tx1">
                  <a:alpha val="80000"/>
                </a:schemeClr>
              </a:solidFill>
              <a:effectLst/>
            </a:endParaRPr>
          </a:p>
          <a:p>
            <a:pPr>
              <a:spcAft>
                <a:spcPts val="300"/>
              </a:spcAft>
            </a:pPr>
            <a:endParaRPr lang="ar-IQ" sz="1900" b="1" spc="-20" dirty="0">
              <a:solidFill>
                <a:schemeClr val="tx1">
                  <a:alpha val="80000"/>
                </a:schemeClr>
              </a:solidFill>
              <a:effectLst/>
            </a:endParaRPr>
          </a:p>
          <a:p>
            <a:pPr>
              <a:spcAft>
                <a:spcPts val="300"/>
              </a:spcAft>
            </a:pPr>
            <a:endParaRPr lang="ar-IQ" sz="1900" b="1" spc="-20" dirty="0">
              <a:solidFill>
                <a:schemeClr val="tx1">
                  <a:alpha val="80000"/>
                </a:schemeClr>
              </a:solidFill>
            </a:endParaRPr>
          </a:p>
          <a:p>
            <a:pPr>
              <a:spcAft>
                <a:spcPts val="300"/>
              </a:spcAft>
            </a:pPr>
            <a:endParaRPr lang="ar-IQ" sz="1900" b="1" spc="-20" dirty="0">
              <a:solidFill>
                <a:schemeClr val="tx1">
                  <a:alpha val="80000"/>
                </a:schemeClr>
              </a:solidFill>
              <a:effectLst/>
            </a:endParaRPr>
          </a:p>
          <a:p>
            <a:pPr>
              <a:spcAft>
                <a:spcPts val="300"/>
              </a:spcAft>
            </a:pPr>
            <a:endParaRPr lang="ar-IQ" sz="1900" b="1" spc="-20" dirty="0">
              <a:solidFill>
                <a:schemeClr val="tx1">
                  <a:alpha val="80000"/>
                </a:schemeClr>
              </a:solidFill>
            </a:endParaRPr>
          </a:p>
          <a:p>
            <a:pPr algn="r" rtl="1">
              <a:spcAft>
                <a:spcPts val="300"/>
              </a:spcAft>
            </a:pPr>
            <a:r>
              <a:rPr lang="ar-IQ" sz="19200" b="1" spc="-20" dirty="0">
                <a:solidFill>
                  <a:schemeClr val="tx1">
                    <a:alpha val="80000"/>
                  </a:schemeClr>
                </a:solidFill>
                <a:effectLst/>
              </a:rPr>
              <a:t>1</a:t>
            </a:r>
          </a:p>
          <a:p>
            <a:pPr algn="just" rtl="1">
              <a:lnSpc>
                <a:spcPct val="170000"/>
              </a:lnSpc>
              <a:spcAft>
                <a:spcPts val="300"/>
              </a:spcAft>
            </a:pPr>
            <a:r>
              <a:rPr lang="en-US" sz="6400" b="1" spc="-20" dirty="0">
                <a:solidFill>
                  <a:srgbClr val="FF0000">
                    <a:alpha val="80000"/>
                  </a:srgbClr>
                </a:solidFill>
                <a:effectLst/>
              </a:rPr>
              <a:t> </a:t>
            </a:r>
            <a:r>
              <a:rPr lang="en-US" sz="6400" b="1" spc="-20" dirty="0" err="1">
                <a:solidFill>
                  <a:srgbClr val="FF0000">
                    <a:alpha val="80000"/>
                  </a:srgbClr>
                </a:solidFill>
                <a:effectLst/>
              </a:rPr>
              <a:t>محاولة</a:t>
            </a:r>
            <a:r>
              <a:rPr lang="en-US" sz="6400" b="1" spc="-20" dirty="0">
                <a:solidFill>
                  <a:srgbClr val="FF0000">
                    <a:alpha val="80000"/>
                  </a:srgbClr>
                </a:solidFill>
                <a:effectLst/>
              </a:rPr>
              <a:t> </a:t>
            </a:r>
            <a:r>
              <a:rPr lang="en-US" sz="6400" b="1" spc="-20" dirty="0" err="1">
                <a:solidFill>
                  <a:srgbClr val="FF0000">
                    <a:alpha val="80000"/>
                  </a:srgbClr>
                </a:solidFill>
                <a:effectLst/>
              </a:rPr>
              <a:t>تحديد</a:t>
            </a:r>
            <a:r>
              <a:rPr lang="en-US" sz="6400" b="1" spc="-20" dirty="0">
                <a:solidFill>
                  <a:srgbClr val="FF0000">
                    <a:alpha val="80000"/>
                  </a:srgbClr>
                </a:solidFill>
                <a:effectLst/>
              </a:rPr>
              <a:t> </a:t>
            </a:r>
            <a:r>
              <a:rPr lang="en-US" sz="6400" b="1" spc="-20" dirty="0" err="1">
                <a:solidFill>
                  <a:srgbClr val="FF0000">
                    <a:alpha val="80000"/>
                  </a:srgbClr>
                </a:solidFill>
                <a:effectLst/>
              </a:rPr>
              <a:t>المصطلح</a:t>
            </a:r>
            <a:r>
              <a:rPr lang="en-US" sz="6400" b="1" spc="-20" dirty="0">
                <a:solidFill>
                  <a:srgbClr val="FF0000">
                    <a:alpha val="80000"/>
                  </a:srgbClr>
                </a:solidFill>
                <a:effectLst/>
              </a:rPr>
              <a:t> </a:t>
            </a:r>
            <a:r>
              <a:rPr lang="en-US" sz="6400" b="1" spc="-20" dirty="0" err="1">
                <a:solidFill>
                  <a:srgbClr val="FF0000">
                    <a:alpha val="80000"/>
                  </a:srgbClr>
                </a:solidFill>
                <a:effectLst/>
              </a:rPr>
              <a:t>معجمياً</a:t>
            </a:r>
            <a:r>
              <a:rPr lang="en-US" sz="6400" b="1" spc="-20" dirty="0">
                <a:solidFill>
                  <a:srgbClr val="FF0000">
                    <a:alpha val="80000"/>
                  </a:srgbClr>
                </a:solidFill>
                <a:effectLst/>
              </a:rPr>
              <a:t>.. </a:t>
            </a:r>
          </a:p>
          <a:p>
            <a:pPr algn="just" rtl="1">
              <a:lnSpc>
                <a:spcPct val="170000"/>
              </a:lnSpc>
              <a:spcAft>
                <a:spcPts val="300"/>
              </a:spcAft>
            </a:pPr>
            <a:r>
              <a:rPr lang="en-US" sz="6400" b="1" spc="-20" dirty="0" err="1">
                <a:solidFill>
                  <a:srgbClr val="FF0000">
                    <a:alpha val="80000"/>
                  </a:srgbClr>
                </a:solidFill>
                <a:effectLst/>
              </a:rPr>
              <a:t>الإبداع</a:t>
            </a:r>
            <a:r>
              <a:rPr lang="en-US" sz="6400" b="1" spc="-20" dirty="0">
                <a:solidFill>
                  <a:srgbClr val="FF0000">
                    <a:alpha val="80000"/>
                  </a:srgbClr>
                </a:solidFill>
                <a:effectLst/>
              </a:rPr>
              <a:t> </a:t>
            </a:r>
            <a:r>
              <a:rPr lang="en-US" sz="6400" b="1" spc="-20" dirty="0" err="1">
                <a:solidFill>
                  <a:srgbClr val="FF0000">
                    <a:alpha val="80000"/>
                  </a:srgbClr>
                </a:solidFill>
                <a:effectLst/>
              </a:rPr>
              <a:t>الجمالي</a:t>
            </a:r>
            <a:r>
              <a:rPr lang="en-US" sz="6400" b="1" spc="-20" dirty="0">
                <a:solidFill>
                  <a:srgbClr val="FF0000">
                    <a:alpha val="80000"/>
                  </a:srgbClr>
                </a:solidFill>
                <a:effectLst/>
              </a:rPr>
              <a:t> </a:t>
            </a:r>
            <a:r>
              <a:rPr lang="en-US" sz="6400" b="1" spc="-20" dirty="0" err="1">
                <a:solidFill>
                  <a:srgbClr val="FF0000">
                    <a:alpha val="80000"/>
                  </a:srgbClr>
                </a:solidFill>
                <a:effectLst/>
              </a:rPr>
              <a:t>الأدبي</a:t>
            </a:r>
            <a:r>
              <a:rPr lang="en-US" sz="6400" b="1" spc="-20" dirty="0">
                <a:solidFill>
                  <a:srgbClr val="FF0000">
                    <a:alpha val="80000"/>
                  </a:srgbClr>
                </a:solidFill>
                <a:effectLst/>
              </a:rPr>
              <a:t> </a:t>
            </a:r>
            <a:r>
              <a:rPr lang="en-US" sz="6400" b="1" spc="-20" dirty="0" err="1">
                <a:solidFill>
                  <a:srgbClr val="FF0000">
                    <a:alpha val="80000"/>
                  </a:srgbClr>
                </a:solidFill>
                <a:effectLst/>
              </a:rPr>
              <a:t>والفني</a:t>
            </a:r>
            <a:r>
              <a:rPr lang="en-US" sz="6400" b="1" spc="-20" dirty="0">
                <a:solidFill>
                  <a:srgbClr val="FF0000">
                    <a:alpha val="80000"/>
                  </a:srgbClr>
                </a:solidFill>
                <a:effectLst/>
              </a:rPr>
              <a:t> </a:t>
            </a:r>
            <a:r>
              <a:rPr lang="en-US" sz="6400" b="1" spc="-20" dirty="0" err="1">
                <a:solidFill>
                  <a:srgbClr val="FF0000">
                    <a:alpha val="80000"/>
                  </a:srgbClr>
                </a:solidFill>
                <a:effectLst/>
              </a:rPr>
              <a:t>يعبّر</a:t>
            </a:r>
            <a:r>
              <a:rPr lang="en-US" sz="6400" b="1" spc="-20" dirty="0">
                <a:solidFill>
                  <a:srgbClr val="FF0000">
                    <a:alpha val="80000"/>
                  </a:srgbClr>
                </a:solidFill>
                <a:effectLst/>
              </a:rPr>
              <a:t> </a:t>
            </a:r>
            <a:r>
              <a:rPr lang="en-US" sz="6400" b="1" spc="-20" dirty="0" err="1">
                <a:solidFill>
                  <a:srgbClr val="FF0000">
                    <a:alpha val="80000"/>
                  </a:srgbClr>
                </a:solidFill>
                <a:effectLst/>
              </a:rPr>
              <a:t>عن</a:t>
            </a:r>
            <a:r>
              <a:rPr lang="en-US" sz="6400" b="1" spc="-20" dirty="0">
                <a:solidFill>
                  <a:srgbClr val="FF0000">
                    <a:alpha val="80000"/>
                  </a:srgbClr>
                </a:solidFill>
                <a:effectLst/>
              </a:rPr>
              <a:t> </a:t>
            </a:r>
            <a:r>
              <a:rPr lang="en-US" sz="6400" b="1" spc="-20" dirty="0" err="1">
                <a:solidFill>
                  <a:srgbClr val="FF0000">
                    <a:alpha val="80000"/>
                  </a:srgbClr>
                </a:solidFill>
                <a:effectLst/>
              </a:rPr>
              <a:t>دلالات</a:t>
            </a:r>
            <a:r>
              <a:rPr lang="en-US" sz="6400" b="1" spc="-20" dirty="0">
                <a:solidFill>
                  <a:srgbClr val="FF0000">
                    <a:alpha val="80000"/>
                  </a:srgbClr>
                </a:solidFill>
                <a:effectLst/>
              </a:rPr>
              <a:t> </a:t>
            </a:r>
            <a:r>
              <a:rPr lang="en-US" sz="6400" b="1" spc="-20" dirty="0" err="1">
                <a:solidFill>
                  <a:srgbClr val="FF0000">
                    <a:alpha val="80000"/>
                  </a:srgbClr>
                </a:solidFill>
                <a:effectLst/>
              </a:rPr>
              <a:t>واعية</a:t>
            </a:r>
            <a:r>
              <a:rPr lang="en-US" sz="6400" b="1" spc="-20" dirty="0">
                <a:solidFill>
                  <a:srgbClr val="FF0000">
                    <a:alpha val="80000"/>
                  </a:srgbClr>
                </a:solidFill>
                <a:effectLst/>
              </a:rPr>
              <a:t> </a:t>
            </a:r>
            <a:r>
              <a:rPr lang="en-US" sz="6400" b="1" spc="-20" dirty="0" err="1">
                <a:solidFill>
                  <a:srgbClr val="FF0000">
                    <a:alpha val="80000"/>
                  </a:srgbClr>
                </a:solidFill>
                <a:effectLst/>
              </a:rPr>
              <a:t>في</a:t>
            </a:r>
            <a:r>
              <a:rPr lang="en-US" sz="6400" b="1" spc="-20" dirty="0">
                <a:solidFill>
                  <a:srgbClr val="FF0000">
                    <a:alpha val="80000"/>
                  </a:srgbClr>
                </a:solidFill>
                <a:effectLst/>
              </a:rPr>
              <a:t> </a:t>
            </a:r>
            <a:r>
              <a:rPr lang="en-US" sz="6400" b="1" spc="-20" dirty="0" err="1">
                <a:solidFill>
                  <a:srgbClr val="FF0000">
                    <a:alpha val="80000"/>
                  </a:srgbClr>
                </a:solidFill>
                <a:effectLst/>
              </a:rPr>
              <a:t>مقاصده</a:t>
            </a:r>
            <a:r>
              <a:rPr lang="en-US" sz="6400" b="1" spc="-20" dirty="0">
                <a:solidFill>
                  <a:srgbClr val="FF0000">
                    <a:alpha val="80000"/>
                  </a:srgbClr>
                </a:solidFill>
                <a:effectLst/>
              </a:rPr>
              <a:t> </a:t>
            </a:r>
            <a:r>
              <a:rPr lang="en-US" sz="6400" b="1" spc="-20" dirty="0" err="1">
                <a:solidFill>
                  <a:srgbClr val="FF0000">
                    <a:alpha val="80000"/>
                  </a:srgbClr>
                </a:solidFill>
                <a:effectLst/>
              </a:rPr>
              <a:t>القصيدة</a:t>
            </a:r>
            <a:r>
              <a:rPr lang="en-US" sz="6400" b="1" spc="-20" dirty="0">
                <a:solidFill>
                  <a:srgbClr val="FF0000">
                    <a:alpha val="80000"/>
                  </a:srgbClr>
                </a:solidFill>
                <a:effectLst/>
              </a:rPr>
              <a:t> </a:t>
            </a:r>
            <a:r>
              <a:rPr lang="en-US" sz="6400" b="1" spc="-20" dirty="0" err="1">
                <a:solidFill>
                  <a:srgbClr val="FF0000">
                    <a:alpha val="80000"/>
                  </a:srgbClr>
                </a:solidFill>
                <a:effectLst/>
              </a:rPr>
              <a:t>ومنطقها</a:t>
            </a:r>
            <a:r>
              <a:rPr lang="en-US" sz="6400" b="1" spc="-20" dirty="0">
                <a:solidFill>
                  <a:srgbClr val="FF0000">
                    <a:alpha val="80000"/>
                  </a:srgbClr>
                </a:solidFill>
                <a:effectLst/>
              </a:rPr>
              <a:t> </a:t>
            </a:r>
            <a:r>
              <a:rPr lang="en-US" sz="6400" b="1" spc="-20" dirty="0" err="1">
                <a:solidFill>
                  <a:srgbClr val="FF0000">
                    <a:alpha val="80000"/>
                  </a:srgbClr>
                </a:solidFill>
                <a:effectLst/>
              </a:rPr>
              <a:t>الشعري</a:t>
            </a:r>
            <a:r>
              <a:rPr lang="en-US" sz="6400" b="1" spc="-20" dirty="0">
                <a:solidFill>
                  <a:srgbClr val="FF0000">
                    <a:alpha val="80000"/>
                  </a:srgbClr>
                </a:solidFill>
                <a:effectLst/>
              </a:rPr>
              <a:t> </a:t>
            </a:r>
            <a:r>
              <a:rPr lang="en-US" sz="6400" b="1" spc="-20" dirty="0" err="1">
                <a:solidFill>
                  <a:srgbClr val="FF0000">
                    <a:alpha val="80000"/>
                  </a:srgbClr>
                </a:solidFill>
                <a:effectLst/>
              </a:rPr>
              <a:t>عبّرا</a:t>
            </a:r>
            <a:r>
              <a:rPr lang="en-US" sz="6400" b="1" spc="-20" dirty="0">
                <a:solidFill>
                  <a:srgbClr val="FF0000">
                    <a:alpha val="80000"/>
                  </a:srgbClr>
                </a:solidFill>
                <a:effectLst/>
              </a:rPr>
              <a:t> </a:t>
            </a:r>
            <a:r>
              <a:rPr lang="en-US" sz="6400" b="1" spc="-20" dirty="0" err="1">
                <a:solidFill>
                  <a:srgbClr val="FF0000">
                    <a:alpha val="80000"/>
                  </a:srgbClr>
                </a:solidFill>
                <a:effectLst/>
              </a:rPr>
              <a:t>عن</a:t>
            </a:r>
            <a:r>
              <a:rPr lang="en-US" sz="6400" b="1" spc="-20" dirty="0">
                <a:solidFill>
                  <a:srgbClr val="FF0000">
                    <a:alpha val="80000"/>
                  </a:srgbClr>
                </a:solidFill>
                <a:effectLst/>
              </a:rPr>
              <a:t> </a:t>
            </a:r>
            <a:r>
              <a:rPr lang="en-US" sz="6400" b="1" spc="-20" dirty="0" err="1">
                <a:solidFill>
                  <a:srgbClr val="FF0000">
                    <a:alpha val="80000"/>
                  </a:srgbClr>
                </a:solidFill>
                <a:effectLst/>
              </a:rPr>
              <a:t>الغنائية</a:t>
            </a:r>
            <a:r>
              <a:rPr lang="en-US" sz="6400" b="1" spc="-20" dirty="0">
                <a:solidFill>
                  <a:srgbClr val="FF0000">
                    <a:alpha val="80000"/>
                  </a:srgbClr>
                </a:solidFill>
                <a:effectLst/>
              </a:rPr>
              <a:t> </a:t>
            </a:r>
            <a:r>
              <a:rPr lang="en-US" sz="6400" b="1" spc="-20" dirty="0" err="1">
                <a:solidFill>
                  <a:srgbClr val="FF0000">
                    <a:alpha val="80000"/>
                  </a:srgbClr>
                </a:solidFill>
                <a:effectLst/>
              </a:rPr>
              <a:t>ووقعها</a:t>
            </a:r>
            <a:r>
              <a:rPr lang="en-US" sz="6400" b="1" spc="-20" dirty="0">
                <a:solidFill>
                  <a:srgbClr val="FF0000">
                    <a:alpha val="80000"/>
                  </a:srgbClr>
                </a:solidFill>
                <a:effectLst/>
              </a:rPr>
              <a:t> </a:t>
            </a:r>
            <a:r>
              <a:rPr lang="en-US" sz="6400" b="1" spc="-20" dirty="0" err="1">
                <a:solidFill>
                  <a:srgbClr val="FF0000">
                    <a:alpha val="80000"/>
                  </a:srgbClr>
                </a:solidFill>
                <a:effectLst/>
              </a:rPr>
              <a:t>الذاتي</a:t>
            </a:r>
            <a:r>
              <a:rPr lang="en-US" sz="6400" b="1" spc="-20" dirty="0">
                <a:solidFill>
                  <a:srgbClr val="FF0000">
                    <a:alpha val="80000"/>
                  </a:srgbClr>
                </a:solidFill>
                <a:effectLst/>
              </a:rPr>
              <a:t> </a:t>
            </a:r>
          </a:p>
          <a:p>
            <a:pPr algn="just" rtl="1">
              <a:lnSpc>
                <a:spcPct val="170000"/>
              </a:lnSpc>
              <a:spcAft>
                <a:spcPts val="300"/>
              </a:spcAft>
            </a:pPr>
            <a:r>
              <a:rPr lang="en-US" sz="6400" b="1" spc="-20" dirty="0" err="1">
                <a:solidFill>
                  <a:srgbClr val="FF0000">
                    <a:alpha val="80000"/>
                  </a:srgbClr>
                </a:solidFill>
                <a:effectLst/>
              </a:rPr>
              <a:t>التعبير</a:t>
            </a:r>
            <a:r>
              <a:rPr lang="en-US" sz="6400" b="1" spc="-20" dirty="0">
                <a:solidFill>
                  <a:srgbClr val="FF0000">
                    <a:alpha val="80000"/>
                  </a:srgbClr>
                </a:solidFill>
                <a:effectLst/>
              </a:rPr>
              <a:t> </a:t>
            </a:r>
            <a:r>
              <a:rPr lang="en-US" sz="6400" b="1" spc="-20" dirty="0" err="1">
                <a:solidFill>
                  <a:srgbClr val="FF0000">
                    <a:alpha val="80000"/>
                  </a:srgbClr>
                </a:solidFill>
                <a:effectLst/>
              </a:rPr>
              <a:t>الموضوعي</a:t>
            </a:r>
            <a:r>
              <a:rPr lang="en-US" sz="6400" b="1" spc="-20" dirty="0">
                <a:solidFill>
                  <a:srgbClr val="FF0000">
                    <a:alpha val="80000"/>
                  </a:srgbClr>
                </a:solidFill>
                <a:effectLst/>
              </a:rPr>
              <a:t> </a:t>
            </a:r>
            <a:r>
              <a:rPr lang="en-US" sz="6400" b="1" spc="-20" dirty="0" err="1">
                <a:solidFill>
                  <a:srgbClr val="FF0000">
                    <a:alpha val="80000"/>
                  </a:srgbClr>
                </a:solidFill>
                <a:effectLst/>
              </a:rPr>
              <a:t>الأحادي</a:t>
            </a:r>
            <a:r>
              <a:rPr lang="en-US" sz="6400" b="1" spc="-20" dirty="0">
                <a:solidFill>
                  <a:srgbClr val="FF0000">
                    <a:alpha val="80000"/>
                  </a:srgbClr>
                </a:solidFill>
                <a:effectLst/>
              </a:rPr>
              <a:t> </a:t>
            </a:r>
            <a:r>
              <a:rPr lang="en-US" sz="6400" b="1" spc="-20" dirty="0" err="1">
                <a:solidFill>
                  <a:srgbClr val="FF0000">
                    <a:alpha val="80000"/>
                  </a:srgbClr>
                </a:solidFill>
                <a:effectLst/>
              </a:rPr>
              <a:t>في</a:t>
            </a:r>
            <a:r>
              <a:rPr lang="en-US" sz="6400" b="1" spc="-20" dirty="0">
                <a:solidFill>
                  <a:srgbClr val="FF0000">
                    <a:alpha val="80000"/>
                  </a:srgbClr>
                </a:solidFill>
                <a:effectLst/>
              </a:rPr>
              <a:t> </a:t>
            </a:r>
            <a:r>
              <a:rPr lang="en-US" sz="6400" b="1" spc="-20" dirty="0" err="1">
                <a:solidFill>
                  <a:srgbClr val="FF0000">
                    <a:alpha val="80000"/>
                  </a:srgbClr>
                </a:solidFill>
                <a:effectLst/>
              </a:rPr>
              <a:t>سرديات</a:t>
            </a:r>
            <a:r>
              <a:rPr lang="en-US" sz="6400" b="1" spc="-20" dirty="0">
                <a:solidFill>
                  <a:srgbClr val="FF0000">
                    <a:alpha val="80000"/>
                  </a:srgbClr>
                </a:solidFill>
                <a:effectLst/>
              </a:rPr>
              <a:t> </a:t>
            </a:r>
            <a:r>
              <a:rPr lang="en-US" sz="6400" b="1" spc="-20" dirty="0" err="1">
                <a:solidFill>
                  <a:srgbClr val="FF0000">
                    <a:alpha val="80000"/>
                  </a:srgbClr>
                </a:solidFill>
                <a:effectLst/>
              </a:rPr>
              <a:t>القصّ</a:t>
            </a:r>
            <a:r>
              <a:rPr lang="en-US" sz="6400" b="1" spc="-20" dirty="0">
                <a:solidFill>
                  <a:srgbClr val="FF0000">
                    <a:alpha val="80000"/>
                  </a:srgbClr>
                </a:solidFill>
                <a:effectLst/>
              </a:rPr>
              <a:t> </a:t>
            </a:r>
            <a:r>
              <a:rPr lang="en-US" sz="6400" b="1" spc="-20" dirty="0" err="1">
                <a:solidFill>
                  <a:srgbClr val="FF0000">
                    <a:alpha val="80000"/>
                  </a:srgbClr>
                </a:solidFill>
                <a:effectLst/>
              </a:rPr>
              <a:t>والملحمة</a:t>
            </a:r>
            <a:r>
              <a:rPr lang="en-US" sz="6400" b="1" spc="-20" dirty="0">
                <a:solidFill>
                  <a:srgbClr val="FF0000">
                    <a:alpha val="80000"/>
                  </a:srgbClr>
                </a:solidFill>
                <a:effectLst/>
              </a:rPr>
              <a:t>..</a:t>
            </a:r>
          </a:p>
          <a:p>
            <a:pPr algn="just" rtl="1">
              <a:lnSpc>
                <a:spcPct val="170000"/>
              </a:lnSpc>
              <a:spcAft>
                <a:spcPts val="300"/>
              </a:spcAft>
            </a:pPr>
            <a:r>
              <a:rPr lang="en-US" sz="6400" b="1" spc="-20" dirty="0" err="1">
                <a:solidFill>
                  <a:srgbClr val="FF0000">
                    <a:alpha val="80000"/>
                  </a:srgbClr>
                </a:solidFill>
                <a:effectLst/>
              </a:rPr>
              <a:t>تركيبية</a:t>
            </a:r>
            <a:r>
              <a:rPr lang="en-US" sz="6400" b="1" spc="-20" dirty="0">
                <a:solidFill>
                  <a:srgbClr val="FF0000">
                    <a:alpha val="80000"/>
                  </a:srgbClr>
                </a:solidFill>
                <a:effectLst/>
              </a:rPr>
              <a:t> </a:t>
            </a:r>
            <a:r>
              <a:rPr lang="en-US" sz="6400" b="1" spc="-20" dirty="0" err="1">
                <a:solidFill>
                  <a:srgbClr val="FF0000">
                    <a:alpha val="80000"/>
                  </a:srgbClr>
                </a:solidFill>
                <a:effectLst/>
              </a:rPr>
              <a:t>التعبير</a:t>
            </a:r>
            <a:r>
              <a:rPr lang="en-US" sz="6400" b="1" spc="-20" dirty="0">
                <a:solidFill>
                  <a:srgbClr val="FF0000">
                    <a:alpha val="80000"/>
                  </a:srgbClr>
                </a:solidFill>
                <a:effectLst/>
              </a:rPr>
              <a:t> </a:t>
            </a:r>
            <a:r>
              <a:rPr lang="en-US" sz="6400" b="1" spc="-20" dirty="0" err="1">
                <a:solidFill>
                  <a:srgbClr val="FF0000">
                    <a:alpha val="80000"/>
                  </a:srgbClr>
                </a:solidFill>
                <a:effectLst/>
              </a:rPr>
              <a:t>الدرامي</a:t>
            </a:r>
            <a:r>
              <a:rPr lang="en-US" sz="6400" b="1" spc="-20" dirty="0">
                <a:solidFill>
                  <a:srgbClr val="FF0000">
                    <a:alpha val="80000"/>
                  </a:srgbClr>
                </a:solidFill>
                <a:effectLst/>
              </a:rPr>
              <a:t> </a:t>
            </a:r>
            <a:r>
              <a:rPr lang="en-US" sz="6400" b="1" spc="-20" dirty="0" err="1">
                <a:solidFill>
                  <a:srgbClr val="FF0000">
                    <a:alpha val="80000"/>
                  </a:srgbClr>
                </a:solidFill>
                <a:effectLst/>
              </a:rPr>
              <a:t>ومصطلحات</a:t>
            </a:r>
            <a:r>
              <a:rPr lang="en-US" sz="6400" b="1" spc="-20" dirty="0">
                <a:solidFill>
                  <a:srgbClr val="FF0000">
                    <a:alpha val="80000"/>
                  </a:srgbClr>
                </a:solidFill>
                <a:effectLst/>
              </a:rPr>
              <a:t> </a:t>
            </a:r>
            <a:r>
              <a:rPr lang="en-US" sz="6400" b="1" spc="-20" dirty="0" err="1">
                <a:solidFill>
                  <a:srgbClr val="FF0000">
                    <a:alpha val="80000"/>
                  </a:srgbClr>
                </a:solidFill>
                <a:effectLst/>
              </a:rPr>
              <a:t>التحليل</a:t>
            </a:r>
            <a:r>
              <a:rPr lang="en-US" sz="6400" b="1" spc="-20" dirty="0">
                <a:solidFill>
                  <a:srgbClr val="FF0000">
                    <a:alpha val="80000"/>
                  </a:srgbClr>
                </a:solidFill>
                <a:effectLst/>
              </a:rPr>
              <a:t> </a:t>
            </a:r>
            <a:r>
              <a:rPr lang="en-US" sz="6400" b="1" spc="-20" dirty="0" err="1">
                <a:solidFill>
                  <a:srgbClr val="FF0000">
                    <a:alpha val="80000"/>
                  </a:srgbClr>
                </a:solidFill>
                <a:effectLst/>
              </a:rPr>
              <a:t>فيه</a:t>
            </a:r>
            <a:r>
              <a:rPr lang="en-US" sz="6400" b="1" spc="-20" dirty="0">
                <a:solidFill>
                  <a:srgbClr val="FF0000">
                    <a:alpha val="80000"/>
                  </a:srgbClr>
                </a:solidFill>
                <a:effectLst/>
              </a:rPr>
              <a:t>؛ </a:t>
            </a:r>
            <a:r>
              <a:rPr lang="en-US" sz="6400" b="1" spc="-20" dirty="0" err="1">
                <a:solidFill>
                  <a:srgbClr val="FF0000">
                    <a:alpha val="80000"/>
                  </a:srgbClr>
                </a:solidFill>
                <a:effectLst/>
              </a:rPr>
              <a:t>بإطار</a:t>
            </a:r>
            <a:r>
              <a:rPr lang="en-US" sz="6400" b="1" spc="-20" dirty="0">
                <a:solidFill>
                  <a:srgbClr val="FF0000">
                    <a:alpha val="80000"/>
                  </a:srgbClr>
                </a:solidFill>
                <a:effectLst/>
              </a:rPr>
              <a:t> </a:t>
            </a:r>
            <a:r>
              <a:rPr lang="en-US" sz="6400" b="1" spc="-20" dirty="0" err="1">
                <a:solidFill>
                  <a:srgbClr val="FF0000">
                    <a:alpha val="80000"/>
                  </a:srgbClr>
                </a:solidFill>
                <a:effectLst/>
              </a:rPr>
              <a:t>أنساق</a:t>
            </a:r>
            <a:r>
              <a:rPr lang="en-US" sz="6400" b="1" spc="-20" dirty="0">
                <a:solidFill>
                  <a:srgbClr val="FF0000">
                    <a:alpha val="80000"/>
                  </a:srgbClr>
                </a:solidFill>
                <a:effectLst/>
              </a:rPr>
              <a:t> </a:t>
            </a:r>
            <a:r>
              <a:rPr lang="en-US" sz="6400" b="1" spc="-20" dirty="0" err="1">
                <a:solidFill>
                  <a:srgbClr val="FF0000">
                    <a:alpha val="80000"/>
                  </a:srgbClr>
                </a:solidFill>
                <a:effectLst/>
              </a:rPr>
              <a:t>العلاقة</a:t>
            </a:r>
            <a:r>
              <a:rPr lang="en-US" sz="6400" b="1" spc="-20" dirty="0">
                <a:solidFill>
                  <a:srgbClr val="FF0000">
                    <a:alpha val="80000"/>
                  </a:srgbClr>
                </a:solidFill>
                <a:effectLst/>
              </a:rPr>
              <a:t> </a:t>
            </a:r>
            <a:r>
              <a:rPr lang="en-US" sz="6400" b="1" spc="-20" dirty="0" err="1">
                <a:solidFill>
                  <a:srgbClr val="FF0000">
                    <a:alpha val="80000"/>
                  </a:srgbClr>
                </a:solidFill>
                <a:effectLst/>
              </a:rPr>
              <a:t>مع</a:t>
            </a:r>
            <a:r>
              <a:rPr lang="en-US" sz="6400" b="1" spc="-20" dirty="0">
                <a:solidFill>
                  <a:srgbClr val="FF0000">
                    <a:alpha val="80000"/>
                  </a:srgbClr>
                </a:solidFill>
                <a:effectLst/>
              </a:rPr>
              <a:t> </a:t>
            </a:r>
            <a:r>
              <a:rPr lang="en-US" sz="6400" b="1" spc="-20" dirty="0" err="1">
                <a:solidFill>
                  <a:srgbClr val="FF0000">
                    <a:alpha val="80000"/>
                  </a:srgbClr>
                </a:solidFill>
                <a:effectLst/>
              </a:rPr>
              <a:t>البنى</a:t>
            </a:r>
            <a:r>
              <a:rPr lang="en-US" sz="6400" b="1" spc="-20" dirty="0">
                <a:solidFill>
                  <a:srgbClr val="FF0000">
                    <a:alpha val="80000"/>
                  </a:srgbClr>
                </a:solidFill>
                <a:effectLst/>
              </a:rPr>
              <a:t> </a:t>
            </a:r>
            <a:r>
              <a:rPr lang="en-US" sz="6400" b="1" spc="-20" dirty="0" err="1">
                <a:solidFill>
                  <a:srgbClr val="FF0000">
                    <a:alpha val="80000"/>
                  </a:srgbClr>
                </a:solidFill>
                <a:effectLst/>
              </a:rPr>
              <a:t>المجتمعية</a:t>
            </a:r>
            <a:r>
              <a:rPr lang="en-US" sz="6400" b="1" spc="-20" dirty="0">
                <a:solidFill>
                  <a:srgbClr val="FF0000">
                    <a:alpha val="80000"/>
                  </a:srgbClr>
                </a:solidFill>
                <a:effectLst/>
              </a:rPr>
              <a:t> </a:t>
            </a:r>
            <a:r>
              <a:rPr lang="en-US" sz="6400" b="1" spc="-20" dirty="0" err="1">
                <a:solidFill>
                  <a:srgbClr val="FF0000">
                    <a:alpha val="80000"/>
                  </a:srgbClr>
                </a:solidFill>
                <a:effectLst/>
              </a:rPr>
              <a:t>وتطورها</a:t>
            </a:r>
            <a:r>
              <a:rPr lang="en-US" sz="6400" b="1" spc="-20" dirty="0">
                <a:solidFill>
                  <a:srgbClr val="FF0000">
                    <a:alpha val="80000"/>
                  </a:srgbClr>
                </a:solidFill>
                <a:effectLst/>
              </a:rPr>
              <a:t> </a:t>
            </a:r>
            <a:r>
              <a:rPr lang="en-US" sz="6400" b="1" spc="-20" dirty="0" err="1">
                <a:solidFill>
                  <a:srgbClr val="FF0000">
                    <a:alpha val="80000"/>
                  </a:srgbClr>
                </a:solidFill>
                <a:effectLst/>
              </a:rPr>
              <a:t>أو</a:t>
            </a:r>
            <a:r>
              <a:rPr lang="en-US" sz="6400" b="1" spc="-20" dirty="0">
                <a:solidFill>
                  <a:srgbClr val="FF0000">
                    <a:alpha val="80000"/>
                  </a:srgbClr>
                </a:solidFill>
                <a:effectLst/>
              </a:rPr>
              <a:t> </a:t>
            </a:r>
            <a:r>
              <a:rPr lang="en-US" sz="6400" b="1" spc="-20" dirty="0" err="1">
                <a:solidFill>
                  <a:srgbClr val="FF0000">
                    <a:alpha val="80000"/>
                  </a:srgbClr>
                </a:solidFill>
                <a:effectLst/>
              </a:rPr>
              <a:t>متغيراتها</a:t>
            </a:r>
            <a:r>
              <a:rPr lang="en-US" sz="6400" b="1" spc="-20" dirty="0">
                <a:solidFill>
                  <a:srgbClr val="FF0000">
                    <a:alpha val="80000"/>
                  </a:srgbClr>
                </a:solidFill>
                <a:effectLst/>
              </a:rPr>
              <a:t> </a:t>
            </a:r>
            <a:r>
              <a:rPr lang="en-US" sz="6400" b="1" spc="-20" dirty="0" err="1">
                <a:solidFill>
                  <a:srgbClr val="FF0000">
                    <a:alpha val="80000"/>
                  </a:srgbClr>
                </a:solidFill>
                <a:effectLst/>
              </a:rPr>
              <a:t>المعبَّر</a:t>
            </a:r>
            <a:r>
              <a:rPr lang="en-US" sz="6400" b="1" spc="-20" dirty="0">
                <a:solidFill>
                  <a:srgbClr val="FF0000">
                    <a:alpha val="80000"/>
                  </a:srgbClr>
                </a:solidFill>
                <a:effectLst/>
              </a:rPr>
              <a:t> </a:t>
            </a:r>
            <a:r>
              <a:rPr lang="en-US" sz="6400" b="1" spc="-20" dirty="0" err="1">
                <a:solidFill>
                  <a:srgbClr val="FF0000">
                    <a:alpha val="80000"/>
                  </a:srgbClr>
                </a:solidFill>
                <a:effectLst/>
              </a:rPr>
              <a:t>عنها</a:t>
            </a:r>
            <a:r>
              <a:rPr lang="en-US" sz="6400" b="1" spc="-20" dirty="0">
                <a:solidFill>
                  <a:srgbClr val="FF0000">
                    <a:alpha val="80000"/>
                  </a:srgbClr>
                </a:solidFill>
                <a:effectLst/>
              </a:rPr>
              <a:t> </a:t>
            </a:r>
            <a:r>
              <a:rPr lang="en-US" sz="6400" b="1" spc="-20" dirty="0" err="1">
                <a:solidFill>
                  <a:srgbClr val="FF0000">
                    <a:alpha val="80000"/>
                  </a:srgbClr>
                </a:solidFill>
                <a:effectLst/>
              </a:rPr>
              <a:t>بظهور</a:t>
            </a:r>
            <a:r>
              <a:rPr lang="en-US" sz="6400" b="1" spc="-20" dirty="0">
                <a:solidFill>
                  <a:srgbClr val="FF0000">
                    <a:alpha val="80000"/>
                  </a:srgbClr>
                </a:solidFill>
                <a:effectLst/>
              </a:rPr>
              <a:t> </a:t>
            </a:r>
            <a:r>
              <a:rPr lang="en-US" sz="6400" b="1" spc="-20" dirty="0" err="1">
                <a:solidFill>
                  <a:srgbClr val="FF0000">
                    <a:alpha val="80000"/>
                  </a:srgbClr>
                </a:solidFill>
                <a:effectLst/>
              </a:rPr>
              <a:t>أجناس</a:t>
            </a:r>
            <a:r>
              <a:rPr lang="en-US" sz="6400" b="1" spc="-20" dirty="0">
                <a:solidFill>
                  <a:srgbClr val="FF0000">
                    <a:alpha val="80000"/>
                  </a:srgbClr>
                </a:solidFill>
                <a:effectLst/>
              </a:rPr>
              <a:t> </a:t>
            </a:r>
            <a:r>
              <a:rPr lang="en-US" sz="6400" b="1" spc="-20" dirty="0" err="1">
                <a:solidFill>
                  <a:srgbClr val="FF0000">
                    <a:alpha val="80000"/>
                  </a:srgbClr>
                </a:solidFill>
                <a:effectLst/>
              </a:rPr>
              <a:t>درامية</a:t>
            </a:r>
            <a:r>
              <a:rPr lang="en-US" sz="6400" b="1" spc="-20" dirty="0">
                <a:solidFill>
                  <a:srgbClr val="FF0000">
                    <a:alpha val="80000"/>
                  </a:srgbClr>
                </a:solidFill>
                <a:effectLst/>
              </a:rPr>
              <a:t> </a:t>
            </a:r>
            <a:r>
              <a:rPr lang="en-US" sz="6400" b="1" spc="-20" dirty="0" err="1">
                <a:solidFill>
                  <a:srgbClr val="FF0000">
                    <a:alpha val="80000"/>
                  </a:srgbClr>
                </a:solidFill>
                <a:effectLst/>
              </a:rPr>
              <a:t>جديدة</a:t>
            </a:r>
            <a:r>
              <a:rPr lang="en-US" sz="6400" b="1" spc="-20" dirty="0">
                <a:solidFill>
                  <a:srgbClr val="FF0000">
                    <a:alpha val="80000"/>
                  </a:srgbClr>
                </a:solidFill>
                <a:effectLst/>
              </a:rPr>
              <a:t> </a:t>
            </a:r>
            <a:r>
              <a:rPr lang="en-US" sz="6400" b="1" spc="-20" dirty="0" err="1">
                <a:solidFill>
                  <a:srgbClr val="FF0000">
                    <a:alpha val="80000"/>
                  </a:srgbClr>
                </a:solidFill>
                <a:effectLst/>
              </a:rPr>
              <a:t>بدلالاتها</a:t>
            </a:r>
            <a:r>
              <a:rPr lang="en-US" sz="6400" b="1" spc="-20" dirty="0">
                <a:solidFill>
                  <a:srgbClr val="FF0000">
                    <a:alpha val="80000"/>
                  </a:srgbClr>
                </a:solidFill>
                <a:effectLst/>
              </a:rPr>
              <a:t> </a:t>
            </a:r>
            <a:r>
              <a:rPr lang="en-US" sz="6400" b="1" spc="-20" dirty="0" err="1">
                <a:solidFill>
                  <a:srgbClr val="FF0000">
                    <a:alpha val="80000"/>
                  </a:srgbClr>
                </a:solidFill>
                <a:effectLst/>
              </a:rPr>
              <a:t>ومعانيها</a:t>
            </a:r>
            <a:r>
              <a:rPr lang="en-US" sz="6400" b="1" spc="-20" dirty="0">
                <a:solidFill>
                  <a:srgbClr val="FF0000">
                    <a:alpha val="80000"/>
                  </a:srgbClr>
                </a:solidFill>
                <a:effectLst/>
              </a:rPr>
              <a:t> </a:t>
            </a:r>
            <a:r>
              <a:rPr lang="en-US" sz="6400" b="1" spc="-20" dirty="0" err="1">
                <a:solidFill>
                  <a:srgbClr val="FF0000">
                    <a:alpha val="80000"/>
                  </a:srgbClr>
                </a:solidFill>
                <a:effectLst/>
              </a:rPr>
              <a:t>وأدوار</a:t>
            </a:r>
            <a:r>
              <a:rPr lang="en-US" sz="6400" b="1" spc="-20" dirty="0">
                <a:solidFill>
                  <a:srgbClr val="FF0000">
                    <a:alpha val="80000"/>
                  </a:srgbClr>
                </a:solidFill>
                <a:effectLst/>
              </a:rPr>
              <a:t> </a:t>
            </a:r>
            <a:r>
              <a:rPr lang="en-US" sz="6400" b="1" spc="-20" dirty="0" err="1">
                <a:solidFill>
                  <a:srgbClr val="FF0000">
                    <a:alpha val="80000"/>
                  </a:srgbClr>
                </a:solidFill>
                <a:effectLst/>
              </a:rPr>
              <a:t>اشتغال</a:t>
            </a:r>
            <a:r>
              <a:rPr lang="en-US" sz="6400" b="1" spc="-20" dirty="0">
                <a:solidFill>
                  <a:srgbClr val="FF0000">
                    <a:alpha val="80000"/>
                  </a:srgbClr>
                </a:solidFill>
                <a:effectLst/>
              </a:rPr>
              <a:t> </a:t>
            </a:r>
            <a:r>
              <a:rPr lang="en-US" sz="6400" b="1" spc="-20" dirty="0" err="1">
                <a:solidFill>
                  <a:srgbClr val="FF0000">
                    <a:alpha val="80000"/>
                  </a:srgbClr>
                </a:solidFill>
                <a:effectLst/>
              </a:rPr>
              <a:t>المنجز</a:t>
            </a:r>
            <a:r>
              <a:rPr lang="en-US" sz="6400" b="1" spc="-20" dirty="0">
                <a:solidFill>
                  <a:srgbClr val="FF0000">
                    <a:alpha val="80000"/>
                  </a:srgbClr>
                </a:solidFill>
                <a:effectLst/>
              </a:rPr>
              <a:t> </a:t>
            </a:r>
            <a:r>
              <a:rPr lang="en-US" sz="6400" b="1" spc="-20" dirty="0" err="1">
                <a:solidFill>
                  <a:srgbClr val="FF0000">
                    <a:alpha val="80000"/>
                  </a:srgbClr>
                </a:solidFill>
                <a:effectLst/>
              </a:rPr>
              <a:t>الجمالي</a:t>
            </a:r>
            <a:r>
              <a:rPr lang="en-US" sz="6400" b="1" spc="-20" dirty="0">
                <a:solidFill>
                  <a:srgbClr val="FF0000">
                    <a:alpha val="80000"/>
                  </a:srgbClr>
                </a:solidFill>
                <a:effectLst/>
              </a:rPr>
              <a:t>...</a:t>
            </a:r>
          </a:p>
          <a:p>
            <a:pPr algn="just" rtl="1">
              <a:lnSpc>
                <a:spcPct val="170000"/>
              </a:lnSpc>
              <a:spcAft>
                <a:spcPts val="300"/>
              </a:spcAft>
            </a:pPr>
            <a:r>
              <a:rPr lang="en-US" sz="6400" b="1" spc="-20" dirty="0" err="1">
                <a:solidFill>
                  <a:srgbClr val="FF0000">
                    <a:alpha val="80000"/>
                  </a:srgbClr>
                </a:solidFill>
                <a:effectLst/>
              </a:rPr>
              <a:t>ماذا</a:t>
            </a:r>
            <a:r>
              <a:rPr lang="en-US" sz="6400" b="1" spc="-20" dirty="0">
                <a:solidFill>
                  <a:srgbClr val="FF0000">
                    <a:alpha val="80000"/>
                  </a:srgbClr>
                </a:solidFill>
                <a:effectLst/>
              </a:rPr>
              <a:t> </a:t>
            </a:r>
            <a:r>
              <a:rPr lang="en-US" sz="6400" b="1" spc="-20" dirty="0" err="1">
                <a:solidFill>
                  <a:srgbClr val="FF0000">
                    <a:alpha val="80000"/>
                  </a:srgbClr>
                </a:solidFill>
                <a:effectLst/>
              </a:rPr>
              <a:t>سنلتقط</a:t>
            </a:r>
            <a:r>
              <a:rPr lang="en-US" sz="6400" b="1" spc="-20" dirty="0">
                <a:solidFill>
                  <a:srgbClr val="FF0000">
                    <a:alpha val="80000"/>
                  </a:srgbClr>
                </a:solidFill>
                <a:effectLst/>
              </a:rPr>
              <a:t> </a:t>
            </a:r>
            <a:r>
              <a:rPr lang="en-US" sz="6400" b="1" spc="-20" dirty="0" err="1">
                <a:solidFill>
                  <a:srgbClr val="FF0000">
                    <a:alpha val="80000"/>
                  </a:srgbClr>
                </a:solidFill>
                <a:effectLst/>
              </a:rPr>
              <a:t>من</a:t>
            </a:r>
            <a:r>
              <a:rPr lang="en-US" sz="6400" b="1" spc="-20" dirty="0">
                <a:solidFill>
                  <a:srgbClr val="FF0000">
                    <a:alpha val="80000"/>
                  </a:srgbClr>
                </a:solidFill>
                <a:effectLst/>
              </a:rPr>
              <a:t> </a:t>
            </a:r>
            <a:r>
              <a:rPr lang="en-US" sz="6400" b="1" spc="-20" dirty="0" err="1">
                <a:solidFill>
                  <a:srgbClr val="FF0000">
                    <a:alpha val="80000"/>
                  </a:srgbClr>
                </a:solidFill>
                <a:effectLst/>
              </a:rPr>
              <a:t>تلك</a:t>
            </a:r>
            <a:r>
              <a:rPr lang="en-US" sz="6400" b="1" spc="-20" dirty="0">
                <a:solidFill>
                  <a:srgbClr val="FF0000">
                    <a:alpha val="80000"/>
                  </a:srgbClr>
                </a:solidFill>
                <a:effectLst/>
              </a:rPr>
              <a:t> </a:t>
            </a:r>
            <a:r>
              <a:rPr lang="en-US" sz="6400" b="1" spc="-20" dirty="0" err="1">
                <a:solidFill>
                  <a:srgbClr val="FF0000">
                    <a:alpha val="80000"/>
                  </a:srgbClr>
                </a:solidFill>
                <a:effectLst/>
              </a:rPr>
              <a:t>المحددات</a:t>
            </a:r>
            <a:r>
              <a:rPr lang="en-US" sz="6400" b="1" spc="-20" dirty="0">
                <a:solidFill>
                  <a:srgbClr val="FF0000">
                    <a:alpha val="80000"/>
                  </a:srgbClr>
                </a:solidFill>
                <a:effectLst/>
              </a:rPr>
              <a:t> </a:t>
            </a:r>
            <a:r>
              <a:rPr lang="en-US" sz="6400" b="1" spc="-20" dirty="0" err="1">
                <a:solidFill>
                  <a:srgbClr val="FF0000">
                    <a:alpha val="80000"/>
                  </a:srgbClr>
                </a:solidFill>
                <a:effectLst/>
              </a:rPr>
              <a:t>المعجمية</a:t>
            </a:r>
            <a:r>
              <a:rPr lang="en-US" sz="6400" b="1" spc="-20" dirty="0">
                <a:solidFill>
                  <a:srgbClr val="FF0000">
                    <a:alpha val="80000"/>
                  </a:srgbClr>
                </a:solidFill>
                <a:effectLst/>
              </a:rPr>
              <a:t>، </a:t>
            </a:r>
            <a:r>
              <a:rPr lang="en-US" sz="6400" b="1" spc="-20" dirty="0" err="1">
                <a:solidFill>
                  <a:srgbClr val="FF0000">
                    <a:alpha val="80000"/>
                  </a:srgbClr>
                </a:solidFill>
                <a:effectLst/>
              </a:rPr>
              <a:t>لتتفق</a:t>
            </a:r>
            <a:r>
              <a:rPr lang="en-US" sz="6400" b="1" spc="-20" dirty="0">
                <a:solidFill>
                  <a:srgbClr val="FF0000">
                    <a:alpha val="80000"/>
                  </a:srgbClr>
                </a:solidFill>
                <a:effectLst/>
              </a:rPr>
              <a:t> </a:t>
            </a:r>
            <a:r>
              <a:rPr lang="en-US" sz="6400" b="1" spc="-20" dirty="0" err="1">
                <a:solidFill>
                  <a:srgbClr val="FF0000">
                    <a:alpha val="80000"/>
                  </a:srgbClr>
                </a:solidFill>
                <a:effectLst/>
              </a:rPr>
              <a:t>وسياق</a:t>
            </a:r>
            <a:r>
              <a:rPr lang="en-US" sz="6400" b="1" spc="-20" dirty="0">
                <a:solidFill>
                  <a:srgbClr val="FF0000">
                    <a:alpha val="80000"/>
                  </a:srgbClr>
                </a:solidFill>
                <a:effectLst/>
              </a:rPr>
              <a:t> </a:t>
            </a:r>
            <a:r>
              <a:rPr lang="en-US" sz="6400" b="1" spc="-20" dirty="0" err="1">
                <a:solidFill>
                  <a:srgbClr val="FF0000">
                    <a:alpha val="80000"/>
                  </a:srgbClr>
                </a:solidFill>
                <a:effectLst/>
              </a:rPr>
              <a:t>تناولنا</a:t>
            </a:r>
            <a:r>
              <a:rPr lang="en-US" sz="6400" b="1" spc="-20" dirty="0">
                <a:solidFill>
                  <a:srgbClr val="FF0000">
                    <a:alpha val="80000"/>
                  </a:srgbClr>
                </a:solidFill>
                <a:effectLst/>
              </a:rPr>
              <a:t> </a:t>
            </a:r>
            <a:r>
              <a:rPr lang="en-US" sz="6400" b="1" spc="-20" dirty="0" err="1">
                <a:solidFill>
                  <a:srgbClr val="FF0000">
                    <a:alpha val="80000"/>
                  </a:srgbClr>
                </a:solidFill>
                <a:effectLst/>
              </a:rPr>
              <a:t>القيمة</a:t>
            </a:r>
            <a:r>
              <a:rPr lang="en-US" sz="6400" b="1" spc="-20" dirty="0">
                <a:solidFill>
                  <a:srgbClr val="FF0000">
                    <a:alpha val="80000"/>
                  </a:srgbClr>
                </a:solidFill>
                <a:effectLst/>
              </a:rPr>
              <a:t> </a:t>
            </a:r>
            <a:r>
              <a:rPr lang="en-US" sz="6400" b="1" spc="-20" dirty="0" err="1">
                <a:solidFill>
                  <a:srgbClr val="FF0000">
                    <a:alpha val="80000"/>
                  </a:srgbClr>
                </a:solidFill>
                <a:effectLst/>
              </a:rPr>
              <a:t>كما</a:t>
            </a:r>
            <a:r>
              <a:rPr lang="en-US" sz="6400" b="1" spc="-20" dirty="0">
                <a:solidFill>
                  <a:srgbClr val="FF0000">
                    <a:alpha val="80000"/>
                  </a:srgbClr>
                </a:solidFill>
                <a:effectLst/>
              </a:rPr>
              <a:t> </a:t>
            </a:r>
            <a:r>
              <a:rPr lang="en-US" sz="6400" b="1" spc="-20" dirty="0" err="1">
                <a:solidFill>
                  <a:srgbClr val="FF0000">
                    <a:alpha val="80000"/>
                  </a:srgbClr>
                </a:solidFill>
                <a:effectLst/>
              </a:rPr>
              <a:t>في</a:t>
            </a:r>
            <a:r>
              <a:rPr lang="en-US" sz="6400" b="1" spc="-20" dirty="0">
                <a:solidFill>
                  <a:srgbClr val="FF0000">
                    <a:alpha val="80000"/>
                  </a:srgbClr>
                </a:solidFill>
                <a:effectLst/>
              </a:rPr>
              <a:t> </a:t>
            </a:r>
            <a:r>
              <a:rPr lang="en-US" sz="6400" b="1" spc="-20" dirty="0" err="1">
                <a:solidFill>
                  <a:srgbClr val="FF0000">
                    <a:alpha val="80000"/>
                  </a:srgbClr>
                </a:solidFill>
                <a:effectLst/>
              </a:rPr>
              <a:t>معجم</a:t>
            </a:r>
            <a:r>
              <a:rPr lang="en-US" sz="6400" b="1" spc="-20" dirty="0">
                <a:solidFill>
                  <a:srgbClr val="FF0000">
                    <a:alpha val="80000"/>
                  </a:srgbClr>
                </a:solidFill>
                <a:effectLst/>
              </a:rPr>
              <a:t> </a:t>
            </a:r>
            <a:r>
              <a:rPr lang="en-US" sz="6400" b="1" spc="-20" dirty="0" err="1">
                <a:solidFill>
                  <a:srgbClr val="FF0000">
                    <a:alpha val="80000"/>
                  </a:srgbClr>
                </a:solidFill>
                <a:effectLst/>
              </a:rPr>
              <a:t>الخطاب</a:t>
            </a:r>
            <a:r>
              <a:rPr lang="en-US" sz="6400" b="1" spc="-20" dirty="0">
                <a:solidFill>
                  <a:srgbClr val="FF0000">
                    <a:alpha val="80000"/>
                  </a:srgbClr>
                </a:solidFill>
                <a:effectLst/>
              </a:rPr>
              <a:t> </a:t>
            </a:r>
            <a:r>
              <a:rPr lang="en-US" sz="6400" b="1" spc="-20" dirty="0" err="1">
                <a:solidFill>
                  <a:srgbClr val="FF0000">
                    <a:alpha val="80000"/>
                  </a:srgbClr>
                </a:solidFill>
                <a:effectLst/>
              </a:rPr>
              <a:t>الدرامي</a:t>
            </a:r>
            <a:r>
              <a:rPr lang="en-US" sz="6400" b="1" spc="-20" dirty="0">
                <a:solidFill>
                  <a:srgbClr val="FF0000">
                    <a:alpha val="80000"/>
                  </a:srgbClr>
                </a:solidFill>
                <a:effectLst/>
              </a:rPr>
              <a:t>، </a:t>
            </a:r>
            <a:r>
              <a:rPr lang="en-US" sz="6400" b="1" spc="-20" dirty="0" err="1">
                <a:solidFill>
                  <a:srgbClr val="FF0000">
                    <a:alpha val="80000"/>
                  </a:srgbClr>
                </a:solidFill>
                <a:effectLst/>
              </a:rPr>
              <a:t>أو</a:t>
            </a:r>
            <a:r>
              <a:rPr lang="en-US" sz="6400" b="1" spc="-20" dirty="0">
                <a:solidFill>
                  <a:srgbClr val="FF0000">
                    <a:alpha val="80000"/>
                  </a:srgbClr>
                </a:solidFill>
                <a:effectLst/>
              </a:rPr>
              <a:t> </a:t>
            </a:r>
            <a:r>
              <a:rPr lang="en-US" sz="6400" b="1" spc="-20" dirty="0" err="1">
                <a:solidFill>
                  <a:srgbClr val="FF0000">
                    <a:alpha val="80000"/>
                  </a:srgbClr>
                </a:solidFill>
                <a:effectLst/>
              </a:rPr>
              <a:t>أدوات</a:t>
            </a:r>
            <a:r>
              <a:rPr lang="en-US" sz="6400" b="1" spc="-20" dirty="0">
                <a:solidFill>
                  <a:srgbClr val="FF0000">
                    <a:alpha val="80000"/>
                  </a:srgbClr>
                </a:solidFill>
                <a:effectLst/>
              </a:rPr>
              <a:t> </a:t>
            </a:r>
            <a:r>
              <a:rPr lang="en-US" sz="6400" b="1" spc="-20" dirty="0" err="1">
                <a:solidFill>
                  <a:srgbClr val="FF0000">
                    <a:alpha val="80000"/>
                  </a:srgbClr>
                </a:solidFill>
                <a:effectLst/>
              </a:rPr>
              <a:t>تشريح</a:t>
            </a:r>
            <a:r>
              <a:rPr lang="en-US" sz="6400" b="1" spc="-20" dirty="0">
                <a:solidFill>
                  <a:srgbClr val="FF0000">
                    <a:alpha val="80000"/>
                  </a:srgbClr>
                </a:solidFill>
                <a:effectLst/>
              </a:rPr>
              <a:t> </a:t>
            </a:r>
            <a:r>
              <a:rPr lang="en-US" sz="6400" b="1" spc="-20" dirty="0" err="1">
                <a:solidFill>
                  <a:srgbClr val="FF0000">
                    <a:alpha val="80000"/>
                  </a:srgbClr>
                </a:solidFill>
                <a:effectLst/>
              </a:rPr>
              <a:t>التطور</a:t>
            </a:r>
            <a:r>
              <a:rPr lang="en-US" sz="6400" b="1" spc="-20" dirty="0">
                <a:solidFill>
                  <a:srgbClr val="FF0000">
                    <a:alpha val="80000"/>
                  </a:srgbClr>
                </a:solidFill>
                <a:effectLst/>
              </a:rPr>
              <a:t> </a:t>
            </a:r>
            <a:r>
              <a:rPr lang="en-US" sz="6400" b="1" spc="-20" dirty="0" err="1">
                <a:solidFill>
                  <a:srgbClr val="FF0000">
                    <a:alpha val="80000"/>
                  </a:srgbClr>
                </a:solidFill>
                <a:effectLst/>
              </a:rPr>
              <a:t>الدرامي</a:t>
            </a:r>
            <a:r>
              <a:rPr lang="en-US" sz="6400" b="1" spc="-20" dirty="0">
                <a:solidFill>
                  <a:srgbClr val="FF0000">
                    <a:alpha val="80000"/>
                  </a:srgbClr>
                </a:solidFill>
                <a:effectLst/>
              </a:rPr>
              <a:t> </a:t>
            </a:r>
            <a:r>
              <a:rPr lang="en-US" sz="6400" b="1" spc="-20" dirty="0" err="1">
                <a:solidFill>
                  <a:srgbClr val="FF0000">
                    <a:alpha val="80000"/>
                  </a:srgbClr>
                </a:solidFill>
                <a:effectLst/>
              </a:rPr>
              <a:t>بنيوياً</a:t>
            </a:r>
            <a:r>
              <a:rPr lang="en-US" sz="6400" b="1" spc="-20" dirty="0">
                <a:solidFill>
                  <a:srgbClr val="FF0000">
                    <a:alpha val="80000"/>
                  </a:srgbClr>
                </a:solidFill>
                <a:effectLst/>
              </a:rPr>
              <a:t>؟ </a:t>
            </a:r>
            <a:r>
              <a:rPr lang="en-US" sz="6400" b="1" spc="-20" dirty="0" err="1">
                <a:solidFill>
                  <a:srgbClr val="FF0000">
                    <a:alpha val="80000"/>
                  </a:srgbClr>
                </a:solidFill>
                <a:effectLst/>
              </a:rPr>
              <a:t>وبالأصل</a:t>
            </a:r>
            <a:r>
              <a:rPr lang="en-US" sz="6400" b="1" spc="-20" dirty="0">
                <a:solidFill>
                  <a:srgbClr val="FF0000">
                    <a:alpha val="80000"/>
                  </a:srgbClr>
                </a:solidFill>
                <a:effectLst/>
              </a:rPr>
              <a:t> </a:t>
            </a:r>
            <a:r>
              <a:rPr lang="en-US" sz="6400" b="1" spc="-20" dirty="0" err="1">
                <a:solidFill>
                  <a:srgbClr val="FF0000">
                    <a:alpha val="80000"/>
                  </a:srgbClr>
                </a:solidFill>
                <a:effectLst/>
              </a:rPr>
              <a:t>ما</a:t>
            </a:r>
            <a:r>
              <a:rPr lang="en-US" sz="6400" b="1" spc="-20" dirty="0">
                <a:solidFill>
                  <a:srgbClr val="FF0000">
                    <a:alpha val="80000"/>
                  </a:srgbClr>
                </a:solidFill>
                <a:effectLst/>
              </a:rPr>
              <a:t> </a:t>
            </a:r>
            <a:r>
              <a:rPr lang="en-US" sz="6400" b="1" spc="-20" dirty="0" err="1">
                <a:solidFill>
                  <a:srgbClr val="FF0000">
                    <a:alpha val="80000"/>
                  </a:srgbClr>
                </a:solidFill>
                <a:effectLst/>
              </a:rPr>
              <a:t>المعادِلات</a:t>
            </a:r>
            <a:r>
              <a:rPr lang="en-US" sz="6400" b="1" spc="-20" dirty="0">
                <a:solidFill>
                  <a:srgbClr val="FF0000">
                    <a:alpha val="80000"/>
                  </a:srgbClr>
                </a:solidFill>
                <a:effectLst/>
              </a:rPr>
              <a:t> </a:t>
            </a:r>
            <a:r>
              <a:rPr lang="en-US" sz="6400" b="1" spc="-20" dirty="0" err="1">
                <a:solidFill>
                  <a:srgbClr val="FF0000">
                    <a:alpha val="80000"/>
                  </a:srgbClr>
                </a:solidFill>
                <a:effectLst/>
              </a:rPr>
              <a:t>الموضوعية</a:t>
            </a:r>
            <a:r>
              <a:rPr lang="en-US" sz="6400" b="1" spc="-20" dirty="0">
                <a:solidFill>
                  <a:srgbClr val="FF0000">
                    <a:alpha val="80000"/>
                  </a:srgbClr>
                </a:solidFill>
                <a:effectLst/>
              </a:rPr>
              <a:t> </a:t>
            </a:r>
            <a:r>
              <a:rPr lang="en-US" sz="6400" b="1" spc="-20" dirty="0" err="1">
                <a:solidFill>
                  <a:srgbClr val="FF0000">
                    <a:alpha val="80000"/>
                  </a:srgbClr>
                </a:solidFill>
                <a:effectLst/>
              </a:rPr>
              <a:t>للأجناس</a:t>
            </a:r>
            <a:r>
              <a:rPr lang="en-US" sz="6400" b="1" spc="-20" dirty="0">
                <a:solidFill>
                  <a:srgbClr val="FF0000">
                    <a:alpha val="80000"/>
                  </a:srgbClr>
                </a:solidFill>
                <a:effectLst/>
              </a:rPr>
              <a:t> </a:t>
            </a:r>
            <a:r>
              <a:rPr lang="en-US" sz="6400" b="1" spc="-20" dirty="0" err="1">
                <a:solidFill>
                  <a:srgbClr val="FF0000">
                    <a:alpha val="80000"/>
                  </a:srgbClr>
                </a:solidFill>
                <a:effectLst/>
              </a:rPr>
              <a:t>الدرامية</a:t>
            </a:r>
            <a:r>
              <a:rPr lang="en-US" sz="6400" b="1" spc="-20" dirty="0">
                <a:solidFill>
                  <a:srgbClr val="FF0000">
                    <a:alpha val="80000"/>
                  </a:srgbClr>
                </a:solidFill>
                <a:effectLst/>
              </a:rPr>
              <a:t> </a:t>
            </a:r>
            <a:r>
              <a:rPr lang="en-US" sz="6400" b="1" spc="-20" dirty="0" err="1">
                <a:solidFill>
                  <a:srgbClr val="FF0000">
                    <a:alpha val="80000"/>
                  </a:srgbClr>
                </a:solidFill>
                <a:effectLst/>
              </a:rPr>
              <a:t>في</a:t>
            </a:r>
            <a:r>
              <a:rPr lang="en-US" sz="6400" b="1" spc="-20" dirty="0">
                <a:solidFill>
                  <a:srgbClr val="FF0000">
                    <a:alpha val="80000"/>
                  </a:srgbClr>
                </a:solidFill>
                <a:effectLst/>
              </a:rPr>
              <a:t> </a:t>
            </a:r>
            <a:r>
              <a:rPr lang="en-US" sz="6400" b="1" spc="-20" dirty="0" err="1">
                <a:solidFill>
                  <a:srgbClr val="FF0000">
                    <a:alpha val="80000"/>
                  </a:srgbClr>
                </a:solidFill>
                <a:effectLst/>
              </a:rPr>
              <a:t>إطار</a:t>
            </a:r>
            <a:r>
              <a:rPr lang="en-US" sz="6400" b="1" spc="-20" dirty="0">
                <a:solidFill>
                  <a:srgbClr val="FF0000">
                    <a:alpha val="80000"/>
                  </a:srgbClr>
                </a:solidFill>
                <a:effectLst/>
              </a:rPr>
              <a:t> </a:t>
            </a:r>
            <a:r>
              <a:rPr lang="en-US" sz="6400" b="1" spc="-20" dirty="0" err="1">
                <a:solidFill>
                  <a:srgbClr val="FF0000">
                    <a:alpha val="80000"/>
                  </a:srgbClr>
                </a:solidFill>
                <a:effectLst/>
              </a:rPr>
              <a:t>هذا</a:t>
            </a:r>
            <a:r>
              <a:rPr lang="en-US" sz="6400" b="1" spc="-20" dirty="0">
                <a:solidFill>
                  <a:srgbClr val="FF0000">
                    <a:alpha val="80000"/>
                  </a:srgbClr>
                </a:solidFill>
                <a:effectLst/>
              </a:rPr>
              <a:t> </a:t>
            </a:r>
            <a:r>
              <a:rPr lang="en-US" sz="6400" b="1" spc="-20" dirty="0" err="1">
                <a:solidFill>
                  <a:srgbClr val="FF0000">
                    <a:alpha val="80000"/>
                  </a:srgbClr>
                </a:solidFill>
                <a:effectLst/>
              </a:rPr>
              <a:t>النوع</a:t>
            </a:r>
            <a:r>
              <a:rPr lang="en-US" sz="6400" b="1" spc="-20" dirty="0">
                <a:solidFill>
                  <a:srgbClr val="FF0000">
                    <a:alpha val="80000"/>
                  </a:srgbClr>
                </a:solidFill>
                <a:effectLst/>
              </a:rPr>
              <a:t> </a:t>
            </a:r>
            <a:r>
              <a:rPr lang="en-US" sz="6400" b="1" spc="-20" dirty="0" err="1">
                <a:solidFill>
                  <a:srgbClr val="FF0000">
                    <a:alpha val="80000"/>
                  </a:srgbClr>
                </a:solidFill>
                <a:effectLst/>
              </a:rPr>
              <a:t>الجمالي</a:t>
            </a:r>
            <a:r>
              <a:rPr lang="en-US" sz="6400" b="1" spc="-20" dirty="0">
                <a:solidFill>
                  <a:srgbClr val="FF0000">
                    <a:alpha val="80000"/>
                  </a:srgbClr>
                </a:solidFill>
                <a:effectLst/>
              </a:rPr>
              <a:t> </a:t>
            </a:r>
            <a:r>
              <a:rPr lang="en-US" sz="6400" b="1" spc="-20" dirty="0" err="1">
                <a:solidFill>
                  <a:srgbClr val="FF0000">
                    <a:alpha val="80000"/>
                  </a:srgbClr>
                </a:solidFill>
                <a:effectLst/>
              </a:rPr>
              <a:t>في</a:t>
            </a:r>
            <a:r>
              <a:rPr lang="en-US" sz="6400" b="1" spc="-20" dirty="0">
                <a:solidFill>
                  <a:srgbClr val="FF0000">
                    <a:alpha val="80000"/>
                  </a:srgbClr>
                </a:solidFill>
                <a:effectLst/>
              </a:rPr>
              <a:t> </a:t>
            </a:r>
            <a:r>
              <a:rPr lang="en-US" sz="6400" b="1" spc="-20" dirty="0" err="1">
                <a:solidFill>
                  <a:srgbClr val="FF0000">
                    <a:alpha val="80000"/>
                  </a:srgbClr>
                </a:solidFill>
                <a:effectLst/>
              </a:rPr>
              <a:t>المنجز</a:t>
            </a:r>
            <a:r>
              <a:rPr lang="en-US" sz="6400" b="1" spc="-20" dirty="0">
                <a:solidFill>
                  <a:srgbClr val="FF0000">
                    <a:alpha val="80000"/>
                  </a:srgbClr>
                </a:solidFill>
                <a:effectLst/>
              </a:rPr>
              <a:t> </a:t>
            </a:r>
            <a:r>
              <a:rPr lang="en-US" sz="6400" b="1" spc="-20" dirty="0" err="1">
                <a:solidFill>
                  <a:srgbClr val="FF0000">
                    <a:alpha val="80000"/>
                  </a:srgbClr>
                </a:solidFill>
                <a:effectLst/>
              </a:rPr>
              <a:t>البشري</a:t>
            </a:r>
            <a:r>
              <a:rPr lang="en-US" sz="6400" b="1" spc="-20" dirty="0">
                <a:solidFill>
                  <a:srgbClr val="FF0000">
                    <a:alpha val="80000"/>
                  </a:srgbClr>
                </a:solidFill>
                <a:effectLst/>
              </a:rPr>
              <a:t>؟</a:t>
            </a:r>
          </a:p>
          <a:p>
            <a:pPr>
              <a:spcAft>
                <a:spcPts val="300"/>
              </a:spcAft>
            </a:pPr>
            <a:endParaRPr lang="en-US" sz="1900" b="1" spc="-20" dirty="0">
              <a:solidFill>
                <a:schemeClr val="tx1">
                  <a:alpha val="80000"/>
                </a:schemeClr>
              </a:solidFill>
            </a:endParaRPr>
          </a:p>
          <a:p>
            <a:pPr>
              <a:spcAft>
                <a:spcPts val="300"/>
              </a:spcAft>
            </a:pPr>
            <a:endParaRPr lang="en-US" sz="1900" b="1" spc="-20" dirty="0">
              <a:solidFill>
                <a:schemeClr val="tx1">
                  <a:alpha val="80000"/>
                </a:schemeClr>
              </a:solidFill>
            </a:endParaRPr>
          </a:p>
          <a:p>
            <a:pPr marL="0" indent="0">
              <a:spcAft>
                <a:spcPts val="300"/>
              </a:spcAft>
              <a:buNone/>
            </a:pPr>
            <a:endParaRPr lang="en-US" sz="1900" b="1" spc="-20" dirty="0">
              <a:solidFill>
                <a:schemeClr val="tx1">
                  <a:alpha val="80000"/>
                </a:schemeClr>
              </a:solidFill>
              <a:effectLst/>
            </a:endParaRPr>
          </a:p>
          <a:p>
            <a:pPr>
              <a:spcAft>
                <a:spcPts val="300"/>
              </a:spcAft>
            </a:pPr>
            <a:endParaRPr lang="en-US" sz="1900" b="1" spc="-20" dirty="0">
              <a:solidFill>
                <a:schemeClr val="tx1">
                  <a:alpha val="80000"/>
                </a:schemeClr>
              </a:solidFill>
            </a:endParaRPr>
          </a:p>
          <a:p>
            <a:pPr>
              <a:spcAft>
                <a:spcPts val="300"/>
              </a:spcAft>
            </a:pPr>
            <a:endParaRPr lang="en-US" sz="1900" b="1" spc="-20" dirty="0">
              <a:solidFill>
                <a:schemeClr val="tx1">
                  <a:alpha val="80000"/>
                </a:schemeClr>
              </a:solidFill>
              <a:effectLst/>
            </a:endParaRPr>
          </a:p>
          <a:p>
            <a:pPr>
              <a:spcAft>
                <a:spcPts val="300"/>
              </a:spcAft>
            </a:pPr>
            <a:endParaRPr lang="en-US" sz="1900" b="1" spc="-20" dirty="0">
              <a:solidFill>
                <a:schemeClr val="tx1">
                  <a:alpha val="80000"/>
                </a:schemeClr>
              </a:solidFill>
            </a:endParaRPr>
          </a:p>
          <a:p>
            <a:pPr>
              <a:spcAft>
                <a:spcPts val="300"/>
              </a:spcAft>
            </a:pPr>
            <a:endParaRPr lang="en-US" sz="1900" b="1" spc="-20" dirty="0">
              <a:solidFill>
                <a:schemeClr val="tx1">
                  <a:alpha val="80000"/>
                </a:schemeClr>
              </a:solidFill>
              <a:effectLst/>
            </a:endParaRPr>
          </a:p>
          <a:p>
            <a:endParaRPr lang="en-US" sz="1900" dirty="0">
              <a:solidFill>
                <a:schemeClr val="tx1">
                  <a:alpha val="80000"/>
                </a:schemeClr>
              </a:solidFill>
            </a:endParaRPr>
          </a:p>
        </p:txBody>
      </p:sp>
      <p:sp>
        <p:nvSpPr>
          <p:cNvPr id="16"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36547" y="5751820"/>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solidFill>
            <a:schemeClr val="accent2"/>
          </a:solidFill>
          <a:ln w="516" cap="flat">
            <a:noFill/>
            <a:prstDash val="solid"/>
            <a:miter/>
          </a:ln>
        </p:spPr>
        <p:txBody>
          <a:bodyPr rtlCol="0" anchor="ctr"/>
          <a:lstStyle/>
          <a:p>
            <a:endParaRPr lang="en-US"/>
          </a:p>
        </p:txBody>
      </p:sp>
      <p:cxnSp>
        <p:nvCxnSpPr>
          <p:cNvPr id="18" name="Straight Connector 17">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431164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a:extLst>
              <a:ext uri="{FF2B5EF4-FFF2-40B4-BE49-F238E27FC236}">
                <a16:creationId xmlns:a16="http://schemas.microsoft.com/office/drawing/2014/main" id="{92F18ABD-F725-4522-AF57-DCB43882FAB8}"/>
              </a:ext>
            </a:extLst>
          </p:cNvPr>
          <p:cNvSpPr txBox="1"/>
          <p:nvPr/>
        </p:nvSpPr>
        <p:spPr>
          <a:xfrm>
            <a:off x="557349" y="417578"/>
            <a:ext cx="10293531" cy="5447645"/>
          </a:xfrm>
          <a:prstGeom prst="rect">
            <a:avLst/>
          </a:prstGeom>
          <a:noFill/>
        </p:spPr>
        <p:txBody>
          <a:bodyPr wrap="square">
            <a:spAutoFit/>
          </a:bodyPr>
          <a:lstStyle/>
          <a:p>
            <a:pPr algn="just" rtl="1"/>
            <a:r>
              <a:rPr lang="ar-IQ" sz="4800" b="1" dirty="0">
                <a:effectLst/>
                <a:ea typeface="Times New Roman" panose="02020603050405020304" pitchFamily="18" charset="0"/>
                <a:cs typeface="Times New Roman" panose="02020603050405020304" pitchFamily="18" charset="0"/>
              </a:rPr>
              <a:t>10</a:t>
            </a:r>
            <a:r>
              <a:rPr lang="ar-IQ" sz="2000" b="1" dirty="0">
                <a:solidFill>
                  <a:srgbClr val="FF0000"/>
                </a:solidFill>
                <a:effectLst/>
                <a:ea typeface="Times New Roman" panose="02020603050405020304" pitchFamily="18" charset="0"/>
                <a:cs typeface="Times New Roman" panose="02020603050405020304" pitchFamily="18" charset="0"/>
              </a:rPr>
              <a:t> </a:t>
            </a:r>
            <a:r>
              <a:rPr lang="ar-SA" sz="2000" b="1" dirty="0">
                <a:solidFill>
                  <a:srgbClr val="FF0000"/>
                </a:solidFill>
                <a:effectLst/>
                <a:ea typeface="Times New Roman" panose="02020603050405020304" pitchFamily="18" charset="0"/>
                <a:cs typeface="Times New Roman" panose="02020603050405020304" pitchFamily="18" charset="0"/>
              </a:rPr>
              <a:t>القانون الأساس عند </a:t>
            </a:r>
            <a:r>
              <a:rPr lang="ar-SA" sz="2000" b="1" dirty="0" err="1">
                <a:solidFill>
                  <a:srgbClr val="FF0000"/>
                </a:solidFill>
                <a:effectLst/>
                <a:ea typeface="Times New Roman" panose="02020603050405020304" pitchFamily="18" charset="0"/>
                <a:cs typeface="Times New Roman" panose="02020603050405020304" pitchFamily="18" charset="0"/>
              </a:rPr>
              <a:t>الكلاسيين</a:t>
            </a:r>
            <a:r>
              <a:rPr lang="ar-SA" sz="2000" b="1" dirty="0">
                <a:solidFill>
                  <a:srgbClr val="FF0000"/>
                </a:solidFill>
                <a:effectLst/>
                <a:ea typeface="Times New Roman" panose="02020603050405020304" pitchFamily="18" charset="0"/>
                <a:cs typeface="Times New Roman" panose="02020603050405020304" pitchFamily="18" charset="0"/>
              </a:rPr>
              <a:t> هو تغليب العام على الخاص ويعتمد حسم الصراع عندهم على ذلك الصراع الحاد بين العاطفة والواجب</a:t>
            </a:r>
            <a:r>
              <a:rPr lang="ar-IQ" sz="2000" b="1" dirty="0">
                <a:solidFill>
                  <a:srgbClr val="FF0000"/>
                </a:solidFill>
                <a:effectLst/>
                <a:ea typeface="Times New Roman" panose="02020603050405020304" pitchFamily="18" charset="0"/>
                <a:cs typeface="Times New Roman" panose="02020603050405020304" pitchFamily="18" charset="0"/>
              </a:rPr>
              <a:t>،</a:t>
            </a:r>
            <a:r>
              <a:rPr lang="ar-SA" sz="2000" b="1" dirty="0">
                <a:solidFill>
                  <a:srgbClr val="FF0000"/>
                </a:solidFill>
                <a:effectLst/>
                <a:ea typeface="Times New Roman" panose="02020603050405020304" pitchFamily="18" charset="0"/>
                <a:cs typeface="Times New Roman" panose="02020603050405020304" pitchFamily="18" charset="0"/>
              </a:rPr>
              <a:t> بين العقل والغواية</a:t>
            </a:r>
            <a:r>
              <a:rPr lang="ar-IQ" sz="2000" b="1" dirty="0">
                <a:solidFill>
                  <a:srgbClr val="FF0000"/>
                </a:solidFill>
                <a:effectLst/>
                <a:ea typeface="Times New Roman" panose="02020603050405020304" pitchFamily="18" charset="0"/>
                <a:cs typeface="Times New Roman" panose="02020603050405020304" pitchFamily="18" charset="0"/>
              </a:rPr>
              <a:t> وهو الذي </a:t>
            </a:r>
            <a:r>
              <a:rPr lang="ar-IQ" sz="2000" b="1" dirty="0">
                <a:solidFill>
                  <a:srgbClr val="FF0000"/>
                </a:solidFill>
                <a:effectLst/>
                <a:highlight>
                  <a:srgbClr val="FFFF00"/>
                </a:highlight>
                <a:ea typeface="Times New Roman" panose="02020603050405020304" pitchFamily="18" charset="0"/>
                <a:cs typeface="Times New Roman" panose="02020603050405020304" pitchFamily="18" charset="0"/>
              </a:rPr>
              <a:t>ينتصر لمنطق العقل ومن ثمّ الميل للتنميط </a:t>
            </a:r>
            <a:r>
              <a:rPr lang="ar-IQ" sz="2000" b="1" dirty="0">
                <a:solidFill>
                  <a:srgbClr val="FF0000"/>
                </a:solidFill>
                <a:effectLst/>
                <a:ea typeface="Times New Roman" panose="02020603050405020304" pitchFamily="18" charset="0"/>
                <a:cs typeface="Times New Roman" panose="02020603050405020304" pitchFamily="18" charset="0"/>
              </a:rPr>
              <a:t>والضبط الهندسي الرياضي في بناء العمل  </a:t>
            </a:r>
            <a:r>
              <a:rPr lang="ar-IQ" sz="2000" b="1" dirty="0">
                <a:solidFill>
                  <a:srgbClr val="FF0000"/>
                </a:solidFill>
                <a:effectLst/>
                <a:highlight>
                  <a:srgbClr val="00FFFF"/>
                </a:highlight>
                <a:ea typeface="Times New Roman" panose="02020603050405020304" pitchFamily="18" charset="0"/>
                <a:cs typeface="Times New Roman" panose="02020603050405020304" pitchFamily="18" charset="0"/>
              </a:rPr>
              <a:t>(((</a:t>
            </a:r>
            <a:r>
              <a:rPr lang="ar-IQ" sz="2000" b="1" u="sng" dirty="0">
                <a:solidFill>
                  <a:srgbClr val="FF0000"/>
                </a:solidFill>
                <a:effectLst/>
                <a:highlight>
                  <a:srgbClr val="FFFF00"/>
                </a:highlight>
                <a:ea typeface="Times New Roman" panose="02020603050405020304" pitchFamily="18" charset="0"/>
                <a:cs typeface="Times New Roman" panose="02020603050405020304" pitchFamily="18" charset="0"/>
              </a:rPr>
              <a:t>محاولة تحديد </a:t>
            </a:r>
            <a:r>
              <a:rPr lang="ar-IQ" sz="2000" b="1" u="sng" dirty="0" err="1">
                <a:solidFill>
                  <a:srgbClr val="FF0000"/>
                </a:solidFill>
                <a:effectLst/>
                <a:highlight>
                  <a:srgbClr val="FFFF00"/>
                </a:highlight>
                <a:ea typeface="Times New Roman" panose="02020603050405020304" pitchFamily="18" charset="0"/>
                <a:cs typeface="Times New Roman" panose="02020603050405020304" pitchFamily="18" charset="0"/>
              </a:rPr>
              <a:t>كوانتم</a:t>
            </a:r>
            <a:r>
              <a:rPr lang="ar-IQ" sz="2000" b="1" u="sng" dirty="0">
                <a:solidFill>
                  <a:srgbClr val="FF0000"/>
                </a:solidFill>
                <a:effectLst/>
                <a:highlight>
                  <a:srgbClr val="FFFF00"/>
                </a:highlight>
                <a:ea typeface="Times New Roman" panose="02020603050405020304" pitchFamily="18" charset="0"/>
                <a:cs typeface="Times New Roman" panose="02020603050405020304" pitchFamily="18" charset="0"/>
              </a:rPr>
              <a:t> الدراما </a:t>
            </a:r>
            <a:r>
              <a:rPr lang="ar-IQ" sz="2000" b="1" u="sng" dirty="0" err="1">
                <a:solidFill>
                  <a:srgbClr val="FF0000"/>
                </a:solidFill>
                <a:effectLst/>
                <a:highlight>
                  <a:srgbClr val="FFFF00"/>
                </a:highlight>
                <a:ea typeface="Times New Roman" panose="02020603050405020304" pitchFamily="18" charset="0"/>
                <a:cs typeface="Times New Roman" panose="02020603050405020304" pitchFamily="18" charset="0"/>
              </a:rPr>
              <a:t>الكلاسية</a:t>
            </a:r>
            <a:r>
              <a:rPr lang="ar-IQ" sz="2000" b="1" u="sng" dirty="0">
                <a:solidFill>
                  <a:srgbClr val="FF0000"/>
                </a:solidFill>
                <a:effectLst/>
                <a:highlight>
                  <a:srgbClr val="FFFF00"/>
                </a:highlight>
                <a:ea typeface="Times New Roman" panose="02020603050405020304" pitchFamily="18" charset="0"/>
                <a:cs typeface="Times New Roman" panose="02020603050405020304" pitchFamily="18" charset="0"/>
              </a:rPr>
              <a:t> هو ما يدفع للتحدث عن العقل وانتصاره</a:t>
            </a:r>
            <a:r>
              <a:rPr lang="ar-IQ" sz="2000" b="1" dirty="0">
                <a:solidFill>
                  <a:srgbClr val="FF0000"/>
                </a:solidFill>
                <a:effectLst/>
                <a:highlight>
                  <a:srgbClr val="00FFFF"/>
                </a:highlight>
                <a:ea typeface="Times New Roman" panose="02020603050405020304" pitchFamily="18" charset="0"/>
                <a:cs typeface="Times New Roman" panose="02020603050405020304" pitchFamily="18" charset="0"/>
              </a:rPr>
              <a:t>)))</a:t>
            </a:r>
          </a:p>
          <a:p>
            <a:pPr algn="just" rtl="1"/>
            <a:endParaRPr lang="ar-IQ" sz="2000" b="1" dirty="0">
              <a:solidFill>
                <a:srgbClr val="FF0000"/>
              </a:solidFill>
              <a:cs typeface="Times New Roman" panose="02020603050405020304" pitchFamily="18" charset="0"/>
            </a:endParaRPr>
          </a:p>
          <a:p>
            <a:pPr algn="just" rtl="1"/>
            <a:r>
              <a:rPr lang="ar-IQ" sz="2000" b="1" dirty="0">
                <a:solidFill>
                  <a:srgbClr val="FF0000"/>
                </a:solidFill>
              </a:rPr>
              <a:t>أما في المسرحية الرومانسية؛ فيكفي استرجاع اللحظات الأساس لسماتها الأكثر عمومية لنقتنع أنّ في أساسها تكمن تلك السمة التي تخصّ الدراما الرومانسية والمتمثلة </a:t>
            </a:r>
            <a:r>
              <a:rPr lang="ar-IQ" sz="2000" b="1" dirty="0">
                <a:solidFill>
                  <a:srgbClr val="FF0000"/>
                </a:solidFill>
                <a:highlight>
                  <a:srgbClr val="FFFF00"/>
                </a:highlight>
              </a:rPr>
              <a:t>بالظهور التدريجي وبالتغيّر الداخلي العميق للوضعية الأساس </a:t>
            </a:r>
            <a:r>
              <a:rPr lang="ar-IQ" sz="2000" b="1" dirty="0">
                <a:solidFill>
                  <a:srgbClr val="FF0000"/>
                </a:solidFill>
              </a:rPr>
              <a:t>التي </a:t>
            </a:r>
            <a:r>
              <a:rPr lang="ar-IQ" sz="2000" b="1" dirty="0">
                <a:solidFill>
                  <a:srgbClr val="FF0000"/>
                </a:solidFill>
                <a:highlight>
                  <a:srgbClr val="FFFF00"/>
                </a:highlight>
              </a:rPr>
              <a:t>لا</a:t>
            </a:r>
            <a:r>
              <a:rPr lang="ar-IQ" sz="2000" b="1" dirty="0">
                <a:solidFill>
                  <a:srgbClr val="FF0000"/>
                </a:solidFill>
              </a:rPr>
              <a:t> يُكتَفَى بتحطيمها وبالإلغاء القائم على مبدأ النقيض ونقيضه كما هو حال الدراما </a:t>
            </a:r>
            <a:r>
              <a:rPr lang="ar-IQ" sz="2000" b="1" dirty="0" err="1">
                <a:solidFill>
                  <a:srgbClr val="FF0000"/>
                </a:solidFill>
              </a:rPr>
              <a:t>الكلاسية</a:t>
            </a:r>
            <a:r>
              <a:rPr lang="ar-IQ" sz="2000" b="1" dirty="0">
                <a:solidFill>
                  <a:srgbClr val="FF0000"/>
                </a:solidFill>
              </a:rPr>
              <a:t> بل تتضمن </a:t>
            </a:r>
            <a:r>
              <a:rPr lang="ar-IQ" sz="2000" b="1" dirty="0">
                <a:solidFill>
                  <a:srgbClr val="FF0000"/>
                </a:solidFill>
                <a:highlight>
                  <a:srgbClr val="FFFF00"/>
                </a:highlight>
              </a:rPr>
              <a:t>عدداً أكبر من التغيّرات </a:t>
            </a:r>
            <a:r>
              <a:rPr lang="ar-IQ" sz="2000" b="1" dirty="0">
                <a:solidFill>
                  <a:srgbClr val="FF0000"/>
                </a:solidFill>
              </a:rPr>
              <a:t>بما يعيد البناء الداخـلي الشامل والعميق حيث يُبنى الفصل الأخير بأكمله من الدراما الرومانسية على التعارض الذي يوصل إلى أقصى درجات التوتر التراجيدي.. التعارض بين </a:t>
            </a:r>
            <a:r>
              <a:rPr lang="ar-IQ" sz="2000" b="1" dirty="0" err="1">
                <a:solidFill>
                  <a:srgbClr val="FF0000"/>
                </a:solidFill>
              </a:rPr>
              <a:t>اللانتيجة</a:t>
            </a:r>
            <a:r>
              <a:rPr lang="ar-IQ" sz="2000" b="1" dirty="0">
                <a:solidFill>
                  <a:srgbClr val="FF0000"/>
                </a:solidFill>
              </a:rPr>
              <a:t> الكوميدية من وراء الوضعية الأساس وبين النتائج العميقة التي تؤدي إليها تلك الوضعية التي يجري تطويرها على وفق خطة تراجيدية.</a:t>
            </a:r>
          </a:p>
          <a:p>
            <a:pPr algn="just" rtl="1"/>
            <a:endParaRPr lang="ar-IQ" sz="2000" b="1" dirty="0">
              <a:solidFill>
                <a:srgbClr val="FF0000"/>
              </a:solidFill>
            </a:endParaRPr>
          </a:p>
          <a:p>
            <a:pPr algn="just" rtl="1"/>
            <a:r>
              <a:rPr lang="ar-IQ" sz="2000" b="1" dirty="0">
                <a:solidFill>
                  <a:srgbClr val="FF0000"/>
                </a:solidFill>
              </a:rPr>
              <a:t>بدأت الدراما الحديثة تعلن عن نفسِها ولكن هذه المرّة على وفق اتجاهات ومدارس تكتسب سماتها </a:t>
            </a:r>
            <a:r>
              <a:rPr lang="ar-IQ" sz="2000" b="1" dirty="0" err="1">
                <a:solidFill>
                  <a:srgbClr val="FF0000"/>
                </a:solidFill>
              </a:rPr>
              <a:t>الصنفية</a:t>
            </a:r>
            <a:r>
              <a:rPr lang="ar-IQ" sz="2000" b="1" dirty="0">
                <a:solidFill>
                  <a:srgbClr val="FF0000"/>
                </a:solidFill>
              </a:rPr>
              <a:t> من العلاقة المباشرة بين الخصائص الفنية المميّزة ومؤثرات الاتجاه الاجتماعي والفكري</a:t>
            </a:r>
          </a:p>
          <a:p>
            <a:pPr algn="just" rtl="1"/>
            <a:r>
              <a:rPr lang="ar-IQ" sz="2000" b="1" dirty="0">
                <a:solidFill>
                  <a:srgbClr val="FF0000"/>
                </a:solidFill>
              </a:rPr>
              <a:t>وهكذا </a:t>
            </a:r>
            <a:r>
              <a:rPr lang="ar-IQ" sz="2000" b="1" dirty="0">
                <a:solidFill>
                  <a:srgbClr val="FF0000"/>
                </a:solidFill>
                <a:highlight>
                  <a:srgbClr val="FFFF00"/>
                </a:highlight>
              </a:rPr>
              <a:t>بدأت العلاقة مع المرحلة التاريخية وأفقها الحضاري </a:t>
            </a:r>
            <a:r>
              <a:rPr lang="ar-IQ" sz="2000" b="1" dirty="0">
                <a:solidFill>
                  <a:srgbClr val="FF0000"/>
                </a:solidFill>
              </a:rPr>
              <a:t>أصبحت </a:t>
            </a:r>
            <a:r>
              <a:rPr lang="ar-IQ" sz="2000" b="1" dirty="0">
                <a:solidFill>
                  <a:srgbClr val="FF0000"/>
                </a:solidFill>
                <a:highlight>
                  <a:srgbClr val="FFFF00"/>
                </a:highlight>
              </a:rPr>
              <a:t>علاقة غير مباشرة وأكثر تعقيداً </a:t>
            </a:r>
            <a:r>
              <a:rPr lang="ar-IQ" sz="2000" b="1" dirty="0">
                <a:solidFill>
                  <a:srgbClr val="FF0000"/>
                </a:solidFill>
              </a:rPr>
              <a:t>من ذي قبل.. ولهذا السبب فإنَّنا نجابه في الدراما الحديثة أصنافاً كثيرة بدأت بالطبيعية والواقعية ومرّت بالرمزية والصوفية والسريالية ولم تنتهِ بالملحمية والقسوة والغضب والاحتجاج... </a:t>
            </a:r>
            <a:r>
              <a:rPr lang="ar-IQ" sz="2000" b="1" dirty="0">
                <a:solidFill>
                  <a:srgbClr val="FF0000"/>
                </a:solidFill>
                <a:highlight>
                  <a:srgbClr val="FFFF00"/>
                </a:highlight>
              </a:rPr>
              <a:t>أشير هنا مجددا إلى حركية القيمة بالاستناد إلى طاع وجود تلك القيمة مجتمعيا</a:t>
            </a:r>
          </a:p>
        </p:txBody>
      </p:sp>
    </p:spTree>
    <p:extLst>
      <p:ext uri="{BB962C8B-B14F-4D97-AF65-F5344CB8AC3E}">
        <p14:creationId xmlns:p14="http://schemas.microsoft.com/office/powerpoint/2010/main" val="40256796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a:extLst>
              <a:ext uri="{FF2B5EF4-FFF2-40B4-BE49-F238E27FC236}">
                <a16:creationId xmlns:a16="http://schemas.microsoft.com/office/drawing/2014/main" id="{B1EE784D-1473-468B-A574-3AA9B49CDD0D}"/>
              </a:ext>
            </a:extLst>
          </p:cNvPr>
          <p:cNvSpPr txBox="1"/>
          <p:nvPr/>
        </p:nvSpPr>
        <p:spPr>
          <a:xfrm>
            <a:off x="949233" y="643486"/>
            <a:ext cx="10371910" cy="5755422"/>
          </a:xfrm>
          <a:prstGeom prst="rect">
            <a:avLst/>
          </a:prstGeom>
          <a:noFill/>
        </p:spPr>
        <p:txBody>
          <a:bodyPr wrap="square">
            <a:spAutoFit/>
          </a:bodyPr>
          <a:lstStyle/>
          <a:p>
            <a:pPr algn="just" rtl="1"/>
            <a:r>
              <a:rPr lang="ar-IQ" sz="4800" b="1" dirty="0">
                <a:effectLst/>
                <a:ea typeface="Times New Roman" panose="02020603050405020304" pitchFamily="18" charset="0"/>
                <a:cs typeface="Times New Roman" panose="02020603050405020304" pitchFamily="18" charset="0"/>
              </a:rPr>
              <a:t>11</a:t>
            </a:r>
            <a:r>
              <a:rPr lang="ar-IQ" sz="2000" b="1" dirty="0">
                <a:solidFill>
                  <a:srgbClr val="FF0000"/>
                </a:solidFill>
                <a:effectLst/>
                <a:ea typeface="Times New Roman" panose="02020603050405020304" pitchFamily="18" charset="0"/>
                <a:cs typeface="Times New Roman" panose="02020603050405020304" pitchFamily="18" charset="0"/>
              </a:rPr>
              <a:t> يرى ا</a:t>
            </a:r>
            <a:r>
              <a:rPr lang="ar-SA" sz="2000" b="1" dirty="0">
                <a:solidFill>
                  <a:srgbClr val="FF0000"/>
                </a:solidFill>
                <a:effectLst/>
                <a:ea typeface="Times New Roman" panose="02020603050405020304" pitchFamily="18" charset="0"/>
                <a:cs typeface="Times New Roman" panose="02020603050405020304" pitchFamily="18" charset="0"/>
              </a:rPr>
              <a:t>لكاتب الطبيعي</a:t>
            </a:r>
            <a:r>
              <a:rPr lang="ar-IQ" sz="2000" b="1" dirty="0">
                <a:solidFill>
                  <a:srgbClr val="FF0000"/>
                </a:solidFill>
                <a:effectLst/>
                <a:ea typeface="Times New Roman" panose="02020603050405020304" pitchFamily="18" charset="0"/>
                <a:cs typeface="Times New Roman" panose="02020603050405020304" pitchFamily="18" charset="0"/>
              </a:rPr>
              <a:t> </a:t>
            </a:r>
            <a:r>
              <a:rPr lang="ar-IQ" sz="2000" b="1" dirty="0">
                <a:solidFill>
                  <a:srgbClr val="FF0000"/>
                </a:solidFill>
                <a:effectLst/>
                <a:highlight>
                  <a:srgbClr val="FFFF00"/>
                </a:highlight>
                <a:ea typeface="Times New Roman" panose="02020603050405020304" pitchFamily="18" charset="0"/>
                <a:cs typeface="Times New Roman" panose="02020603050405020304" pitchFamily="18" charset="0"/>
              </a:rPr>
              <a:t>والمسرحية الطبيعية </a:t>
            </a:r>
            <a:r>
              <a:rPr lang="ar-IQ" sz="2000" b="1" dirty="0">
                <a:solidFill>
                  <a:srgbClr val="FF0000"/>
                </a:solidFill>
                <a:effectLst/>
                <a:ea typeface="Times New Roman" panose="02020603050405020304" pitchFamily="18" charset="0"/>
                <a:cs typeface="Times New Roman" panose="02020603050405020304" pitchFamily="18" charset="0"/>
              </a:rPr>
              <a:t>في القرن 19</a:t>
            </a:r>
            <a:r>
              <a:rPr lang="ar-SA" sz="2000" b="1" dirty="0">
                <a:solidFill>
                  <a:srgbClr val="FF0000"/>
                </a:solidFill>
                <a:effectLst/>
                <a:ea typeface="Times New Roman" panose="02020603050405020304" pitchFamily="18" charset="0"/>
                <a:cs typeface="Times New Roman" panose="02020603050405020304" pitchFamily="18" charset="0"/>
              </a:rPr>
              <a:t> أهمية (جبرية) عضوية تقود إلى شكل جديد من حلول العقد من نمط "الإله من الآلة".</a:t>
            </a:r>
            <a:endParaRPr lang="ar-IQ" sz="2000" b="1" dirty="0">
              <a:solidFill>
                <a:srgbClr val="FF0000"/>
              </a:solidFill>
              <a:effectLst/>
              <a:ea typeface="Times New Roman" panose="02020603050405020304" pitchFamily="18" charset="0"/>
              <a:cs typeface="Times New Roman" panose="02020603050405020304" pitchFamily="18" charset="0"/>
            </a:endParaRPr>
          </a:p>
          <a:p>
            <a:pPr algn="just" rtl="1"/>
            <a:r>
              <a:rPr lang="ar-IQ" sz="2000" b="1" dirty="0">
                <a:solidFill>
                  <a:srgbClr val="FF0000"/>
                </a:solidFill>
                <a:ea typeface="Times New Roman" panose="02020603050405020304" pitchFamily="18" charset="0"/>
                <a:cs typeface="Times New Roman" panose="02020603050405020304" pitchFamily="18" charset="0"/>
              </a:rPr>
              <a:t>ما البعد الفكري الفلسفي لتلك القيمة المعبَّر عنها بالمسرحية الطبيعية؟؟؟</a:t>
            </a:r>
            <a:endParaRPr lang="ar-IQ" sz="2000" b="1" dirty="0">
              <a:solidFill>
                <a:srgbClr val="FF0000"/>
              </a:solidFill>
              <a:effectLst/>
              <a:ea typeface="Times New Roman" panose="02020603050405020304" pitchFamily="18" charset="0"/>
              <a:cs typeface="Times New Roman" panose="02020603050405020304" pitchFamily="18" charset="0"/>
            </a:endParaRPr>
          </a:p>
          <a:p>
            <a:pPr algn="just" rtl="1"/>
            <a:r>
              <a:rPr lang="ar-IQ" sz="2000" b="1" dirty="0">
                <a:solidFill>
                  <a:srgbClr val="FF0000"/>
                </a:solidFill>
                <a:highlight>
                  <a:srgbClr val="FFFF00"/>
                </a:highlight>
                <a:ea typeface="Times New Roman" panose="02020603050405020304" pitchFamily="18" charset="0"/>
                <a:cs typeface="Times New Roman" panose="02020603050405020304" pitchFamily="18" charset="0"/>
              </a:rPr>
              <a:t>الواقعية</a:t>
            </a:r>
            <a:r>
              <a:rPr lang="ar-IQ" sz="2000" b="1" dirty="0">
                <a:solidFill>
                  <a:srgbClr val="FF0000"/>
                </a:solidFill>
                <a:ea typeface="Times New Roman" panose="02020603050405020304" pitchFamily="18" charset="0"/>
                <a:cs typeface="Times New Roman" panose="02020603050405020304" pitchFamily="18" charset="0"/>
              </a:rPr>
              <a:t> التي تخلّصت فقط من ذلك التطرّف غير الموضوعي الذي تُنهِي به الطبيعية حدثها على أساس جبري يستبدل القدر أو الإله الإغريقي بسلطة قوانين الواقع وما إليها وهو استبدال لا يمكن أنْ يُعدَّ شكلياً على الرغم من هذا التماثل من حيث النتائج النهائية... </a:t>
            </a:r>
          </a:p>
          <a:p>
            <a:pPr algn="just" rtl="1"/>
            <a:r>
              <a:rPr lang="ar-IQ" sz="2000" b="1" dirty="0">
                <a:solidFill>
                  <a:srgbClr val="FF0000"/>
                </a:solidFill>
                <a:ea typeface="Times New Roman" panose="02020603050405020304" pitchFamily="18" charset="0"/>
                <a:cs typeface="Times New Roman" panose="02020603050405020304" pitchFamily="18" charset="0"/>
              </a:rPr>
              <a:t>باتت المهمة في الواقعية البحث عن الأسباب والنتائج ولكنها بقيت تحتفظ ببساطة التركيب</a:t>
            </a:r>
          </a:p>
          <a:p>
            <a:pPr algn="just" rtl="1"/>
            <a:endParaRPr lang="ar-IQ" sz="2000" b="1" dirty="0">
              <a:solidFill>
                <a:srgbClr val="FF0000"/>
              </a:solidFill>
              <a:ea typeface="Times New Roman" panose="02020603050405020304" pitchFamily="18" charset="0"/>
              <a:cs typeface="Times New Roman" panose="02020603050405020304" pitchFamily="18" charset="0"/>
            </a:endParaRPr>
          </a:p>
          <a:p>
            <a:pPr algn="just" rtl="1"/>
            <a:r>
              <a:rPr lang="ar-IQ" sz="2000" b="1" dirty="0">
                <a:solidFill>
                  <a:srgbClr val="FF0000"/>
                </a:solidFill>
                <a:highlight>
                  <a:srgbClr val="FFFF00"/>
                </a:highlight>
                <a:ea typeface="Times New Roman" panose="02020603050405020304" pitchFamily="18" charset="0"/>
                <a:cs typeface="Times New Roman" panose="02020603050405020304" pitchFamily="18" charset="0"/>
              </a:rPr>
              <a:t>الملحمية</a:t>
            </a:r>
            <a:r>
              <a:rPr lang="ar-IQ" sz="2000" b="1" dirty="0">
                <a:solidFill>
                  <a:srgbClr val="FF0000"/>
                </a:solidFill>
                <a:ea typeface="Times New Roman" panose="02020603050405020304" pitchFamily="18" charset="0"/>
                <a:cs typeface="Times New Roman" panose="02020603050405020304" pitchFamily="18" charset="0"/>
              </a:rPr>
              <a:t> وتبعثر الشخصية وخطوط الحدث بالاستناد إلى تعقيد الحياة المعاصرة </a:t>
            </a:r>
          </a:p>
          <a:p>
            <a:pPr algn="just" rtl="1"/>
            <a:r>
              <a:rPr lang="ar-IQ" sz="2000" b="1" dirty="0">
                <a:solidFill>
                  <a:srgbClr val="FF0000"/>
                </a:solidFill>
                <a:ea typeface="Times New Roman" panose="02020603050405020304" pitchFamily="18" charset="0"/>
                <a:cs typeface="Times New Roman" panose="02020603050405020304" pitchFamily="18" charset="0"/>
              </a:rPr>
              <a:t>إنَّ الوضعية الأساسية في بنية الدراما الحديثة تنطوي على تعقيدات هائلةٍ وإمكاناتٍ واسعة جداََ لزيادة تشابكِ التصادم سيكولوجياً والكشفِ المعمَّقِ عن المنابع الاجتماعية لهذا التصادمِ </a:t>
            </a:r>
          </a:p>
          <a:p>
            <a:pPr algn="just" rtl="1"/>
            <a:endParaRPr lang="ar-IQ" sz="2000" b="1" dirty="0">
              <a:solidFill>
                <a:srgbClr val="FF0000"/>
              </a:solidFill>
              <a:ea typeface="Times New Roman" panose="02020603050405020304" pitchFamily="18" charset="0"/>
              <a:cs typeface="Times New Roman" panose="02020603050405020304" pitchFamily="18" charset="0"/>
            </a:endParaRPr>
          </a:p>
          <a:p>
            <a:pPr algn="just" rtl="1"/>
            <a:r>
              <a:rPr lang="ar-IQ" sz="2000" b="1" dirty="0">
                <a:solidFill>
                  <a:srgbClr val="FF0000"/>
                </a:solidFill>
                <a:ea typeface="Times New Roman" panose="02020603050405020304" pitchFamily="18" charset="0"/>
                <a:cs typeface="Times New Roman" panose="02020603050405020304" pitchFamily="18" charset="0"/>
              </a:rPr>
              <a:t>ويشمل هذا التوصيف ليس الاتجاه الواقعي حسب بل اتجاهات أخرى متعددة.. فالرمزية لا يمكن أنْ تشتملَ من حيث المظهر على أيِّ عناصر مكونة للبناء الدرامي </a:t>
            </a:r>
            <a:r>
              <a:rPr lang="ar-IQ" sz="2000" b="1" dirty="0">
                <a:solidFill>
                  <a:srgbClr val="FF0000"/>
                </a:solidFill>
                <a:highlight>
                  <a:srgbClr val="FFFF00"/>
                </a:highlight>
                <a:ea typeface="Times New Roman" panose="02020603050405020304" pitchFamily="18" charset="0"/>
                <a:cs typeface="Times New Roman" panose="02020603050405020304" pitchFamily="18" charset="0"/>
              </a:rPr>
              <a:t>باستثناء الحوار</a:t>
            </a:r>
            <a:r>
              <a:rPr lang="ar-IQ" sz="2000" b="1" dirty="0">
                <a:solidFill>
                  <a:srgbClr val="FF0000"/>
                </a:solidFill>
                <a:ea typeface="Times New Roman" panose="02020603050405020304" pitchFamily="18" charset="0"/>
                <a:cs typeface="Times New Roman" panose="02020603050405020304" pitchFamily="18" charset="0"/>
              </a:rPr>
              <a:t>، تجعلنا بهذه الصفة أقرب إلى عدِّها </a:t>
            </a:r>
            <a:r>
              <a:rPr lang="ar-IQ" sz="2000" b="1" dirty="0">
                <a:solidFill>
                  <a:srgbClr val="FF0000"/>
                </a:solidFill>
                <a:highlight>
                  <a:srgbClr val="FFFF00"/>
                </a:highlight>
                <a:ea typeface="Times New Roman" panose="02020603050405020304" pitchFamily="18" charset="0"/>
                <a:cs typeface="Times New Roman" panose="02020603050405020304" pitchFamily="18" charset="0"/>
              </a:rPr>
              <a:t>مجرد مناظرات فلسفية رمزية (مبهمة) </a:t>
            </a:r>
            <a:r>
              <a:rPr lang="ar-IQ" sz="2000" b="1" dirty="0">
                <a:solidFill>
                  <a:srgbClr val="FF0000"/>
                </a:solidFill>
                <a:ea typeface="Times New Roman" panose="02020603050405020304" pitchFamily="18" charset="0"/>
                <a:cs typeface="Times New Roman" panose="02020603050405020304" pitchFamily="18" charset="0"/>
              </a:rPr>
              <a:t>حوفِظ فيها على الحوار بوصفه </a:t>
            </a:r>
            <a:r>
              <a:rPr lang="ar-IQ" sz="2000" b="1" dirty="0">
                <a:solidFill>
                  <a:srgbClr val="FF0000"/>
                </a:solidFill>
                <a:highlight>
                  <a:srgbClr val="FFFF00"/>
                </a:highlight>
                <a:ea typeface="Times New Roman" panose="02020603050405020304" pitchFamily="18" charset="0"/>
                <a:cs typeface="Times New Roman" panose="02020603050405020304" pitchFamily="18" charset="0"/>
              </a:rPr>
              <a:t>عنصراً شكلياً خارجياً </a:t>
            </a:r>
            <a:r>
              <a:rPr lang="ar-IQ" sz="2000" b="1" dirty="0">
                <a:solidFill>
                  <a:srgbClr val="FF0000"/>
                </a:solidFill>
                <a:ea typeface="Times New Roman" panose="02020603050405020304" pitchFamily="18" charset="0"/>
                <a:cs typeface="Times New Roman" panose="02020603050405020304" pitchFamily="18" charset="0"/>
              </a:rPr>
              <a:t>صرفاً.. ومع ذلك فالحوار هنا يُعدّ حواراً دراميا خالصاً لأنَّه يبني الهيكل الدرامي في الوقت الذي يجري إضْعاف جميع وسائل تحقيق الحدث الدرامي؛ وتختزل هذه الوسائل إلى أدنى حدِّ </a:t>
            </a:r>
            <a:r>
              <a:rPr lang="ar-IQ" sz="2000" b="1" dirty="0" err="1">
                <a:solidFill>
                  <a:srgbClr val="FF0000"/>
                </a:solidFill>
                <a:ea typeface="Times New Roman" panose="02020603050405020304" pitchFamily="18" charset="0"/>
                <a:cs typeface="Times New Roman" panose="02020603050405020304" pitchFamily="18" charset="0"/>
              </a:rPr>
              <a:t>ممك</a:t>
            </a:r>
            <a:r>
              <a:rPr lang="ar-IQ" sz="2000" b="1" dirty="0">
                <a:solidFill>
                  <a:srgbClr val="FF0000"/>
                </a:solidFill>
                <a:ea typeface="Times New Roman" panose="02020603050405020304" pitchFamily="18" charset="0"/>
                <a:cs typeface="Times New Roman" panose="02020603050405020304" pitchFamily="18" charset="0"/>
              </a:rPr>
              <a:t>, فلا تشابكات </a:t>
            </a:r>
            <a:r>
              <a:rPr lang="ar-IQ" sz="2000" b="1" dirty="0">
                <a:solidFill>
                  <a:srgbClr val="FF0000"/>
                </a:solidFill>
                <a:highlight>
                  <a:srgbClr val="FFFF00"/>
                </a:highlight>
                <a:ea typeface="Times New Roman" panose="02020603050405020304" pitchFamily="18" charset="0"/>
                <a:cs typeface="Times New Roman" panose="02020603050405020304" pitchFamily="18" charset="0"/>
              </a:rPr>
              <a:t>ولا شخصيات ولا </a:t>
            </a:r>
            <a:r>
              <a:rPr lang="ar-IQ" sz="2000" b="1" dirty="0" err="1">
                <a:solidFill>
                  <a:srgbClr val="FF0000"/>
                </a:solidFill>
                <a:highlight>
                  <a:srgbClr val="FFFF00"/>
                </a:highlight>
                <a:ea typeface="Times New Roman" panose="02020603050405020304" pitchFamily="18" charset="0"/>
                <a:cs typeface="Times New Roman" panose="02020603050405020304" pitchFamily="18" charset="0"/>
              </a:rPr>
              <a:t>سايكولوجيا</a:t>
            </a:r>
            <a:endParaRPr lang="ar-IQ" sz="2000" b="1" dirty="0">
              <a:solidFill>
                <a:srgbClr val="FF0000"/>
              </a:solidFill>
              <a:highlight>
                <a:srgbClr val="FFFF00"/>
              </a:highlight>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043178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a:extLst>
              <a:ext uri="{FF2B5EF4-FFF2-40B4-BE49-F238E27FC236}">
                <a16:creationId xmlns:a16="http://schemas.microsoft.com/office/drawing/2014/main" id="{8831710C-A8AC-4C11-B6DB-75EDB246FA67}"/>
              </a:ext>
            </a:extLst>
          </p:cNvPr>
          <p:cNvSpPr txBox="1"/>
          <p:nvPr/>
        </p:nvSpPr>
        <p:spPr>
          <a:xfrm>
            <a:off x="766354" y="579375"/>
            <a:ext cx="10249989" cy="5498300"/>
          </a:xfrm>
          <a:prstGeom prst="rect">
            <a:avLst/>
          </a:prstGeom>
          <a:noFill/>
        </p:spPr>
        <p:txBody>
          <a:bodyPr wrap="square">
            <a:spAutoFit/>
          </a:bodyPr>
          <a:lstStyle/>
          <a:p>
            <a:pPr algn="just" rtl="1">
              <a:lnSpc>
                <a:spcPct val="150000"/>
              </a:lnSpc>
              <a:spcAft>
                <a:spcPts val="300"/>
              </a:spcAft>
            </a:pPr>
            <a:r>
              <a:rPr lang="ar-SA" sz="1800" spc="0" dirty="0">
                <a:effectLst/>
                <a:latin typeface="Arial" panose="020B0604020202020204" pitchFamily="34" charset="0"/>
                <a:ea typeface="Times New Roman" panose="02020603050405020304" pitchFamily="18" charset="0"/>
                <a:cs typeface="Times New Roman" panose="02020603050405020304" pitchFamily="18" charset="0"/>
              </a:rPr>
              <a:t> </a:t>
            </a:r>
            <a:r>
              <a:rPr lang="ar-IQ" sz="4800" b="1" spc="0" dirty="0">
                <a:effectLst/>
                <a:latin typeface="Arial" panose="020B0604020202020204" pitchFamily="34" charset="0"/>
                <a:ea typeface="Times New Roman" panose="02020603050405020304" pitchFamily="18" charset="0"/>
                <a:cs typeface="Times New Roman" panose="02020603050405020304" pitchFamily="18" charset="0"/>
              </a:rPr>
              <a:t>12</a:t>
            </a:r>
            <a:r>
              <a:rPr lang="ar-IQ" sz="1800" spc="0" dirty="0">
                <a:effectLst/>
                <a:latin typeface="Arial" panose="020B0604020202020204" pitchFamily="34" charset="0"/>
                <a:ea typeface="Times New Roman" panose="02020603050405020304" pitchFamily="18" charset="0"/>
                <a:cs typeface="Times New Roman" panose="02020603050405020304" pitchFamily="18" charset="0"/>
              </a:rPr>
              <a:t> </a:t>
            </a:r>
            <a:r>
              <a:rPr lang="ar-SA" sz="2000" b="1" spc="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تبتعد دراما الطليعيين أكثر من الرمزية عن القوانين الدرامية </a:t>
            </a:r>
            <a:r>
              <a:rPr lang="ar-SA" sz="2000" b="1" spc="0" dirty="0" err="1">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الكلاسية</a:t>
            </a:r>
            <a:r>
              <a:rPr lang="ar-SA" sz="2000" b="1" spc="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 </a:t>
            </a:r>
            <a:r>
              <a:rPr lang="ar-IQ" sz="2000" b="1" spc="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حتى </a:t>
            </a:r>
            <a:r>
              <a:rPr lang="ar-SA" sz="2000" b="1" spc="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يصلُ إلى حدِّ تسمية </a:t>
            </a:r>
            <a:r>
              <a:rPr lang="ar-SA" sz="2000" b="1" spc="0" dirty="0">
                <a:solidFill>
                  <a:srgbClr val="FF0000"/>
                </a:solidFill>
                <a:effectLst/>
                <a:highlight>
                  <a:srgbClr val="FFFF00"/>
                </a:highlight>
                <a:latin typeface="Arial" panose="020B0604020202020204" pitchFamily="34" charset="0"/>
                <a:ea typeface="Times New Roman" panose="02020603050405020304" pitchFamily="18" charset="0"/>
                <a:cs typeface="Times New Roman" panose="02020603050405020304" pitchFamily="18" charset="0"/>
              </a:rPr>
              <a:t>المسرح المضاد "و" مسرح اللامعقول </a:t>
            </a:r>
            <a:r>
              <a:rPr lang="en-US" sz="2000" b="1" dirty="0">
                <a:solidFill>
                  <a:srgbClr val="FF0000"/>
                </a:solidFill>
                <a:highlight>
                  <a:srgbClr val="FFFF00"/>
                </a:highlight>
                <a:latin typeface="Times New Roman" panose="02020603050405020304" pitchFamily="18" charset="0"/>
                <a:ea typeface="Times New Roman" panose="02020603050405020304" pitchFamily="18" charset="0"/>
                <a:cs typeface="Kari lotus"/>
              </a:rPr>
              <a:t>Absurd</a:t>
            </a:r>
            <a:r>
              <a:rPr lang="ar-SA" sz="2000" b="1"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 أو (</a:t>
            </a:r>
            <a:r>
              <a:rPr lang="ar-SA" sz="2000" b="1" dirty="0" err="1">
                <a:solidFill>
                  <a:srgbClr val="FF0000"/>
                </a:solidFill>
                <a:latin typeface="Arial" panose="020B0604020202020204" pitchFamily="34" charset="0"/>
                <a:ea typeface="Times New Roman" panose="02020603050405020304" pitchFamily="18" charset="0"/>
                <a:cs typeface="Times New Roman" panose="02020603050405020304" pitchFamily="18" charset="0"/>
              </a:rPr>
              <a:t>اللامسرحية</a:t>
            </a:r>
            <a:r>
              <a:rPr lang="ar-SA" sz="2000" b="1"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a:t>
            </a:r>
            <a:r>
              <a:rPr lang="ar-IQ" sz="2000" b="1"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             </a:t>
            </a:r>
            <a:r>
              <a:rPr lang="ar-SA" sz="2000" b="1"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 </a:t>
            </a:r>
            <a:r>
              <a:rPr lang="ar-IQ" sz="2000" b="1" dirty="0">
                <a:solidFill>
                  <a:srgbClr val="FF0000"/>
                </a:solidFill>
                <a:effectLst/>
                <a:highlight>
                  <a:srgbClr val="00FFFF"/>
                </a:highlight>
                <a:ea typeface="Times New Roman" panose="02020603050405020304" pitchFamily="18" charset="0"/>
                <a:cs typeface="Times New Roman" panose="02020603050405020304" pitchFamily="18" charset="0"/>
              </a:rPr>
              <a:t>(((ربما بزاوية بعينها </a:t>
            </a:r>
            <a:r>
              <a:rPr lang="ar-IQ" sz="2000" b="1" u="sng" dirty="0">
                <a:solidFill>
                  <a:srgbClr val="FF0000"/>
                </a:solidFill>
                <a:effectLst/>
                <a:highlight>
                  <a:srgbClr val="FFFF00"/>
                </a:highlight>
                <a:ea typeface="Times New Roman" panose="02020603050405020304" pitchFamily="18" charset="0"/>
                <a:cs typeface="Times New Roman" panose="02020603050405020304" pitchFamily="18" charset="0"/>
              </a:rPr>
              <a:t>دخول مرحلة </a:t>
            </a:r>
            <a:r>
              <a:rPr lang="ar-IQ" sz="2000" b="1" u="sng" dirty="0" err="1">
                <a:solidFill>
                  <a:srgbClr val="FF0000"/>
                </a:solidFill>
                <a:effectLst/>
                <a:highlight>
                  <a:srgbClr val="FFFF00"/>
                </a:highlight>
                <a:ea typeface="Times New Roman" panose="02020603050405020304" pitchFamily="18" charset="0"/>
                <a:cs typeface="Times New Roman" panose="02020603050405020304" pitchFamily="18" charset="0"/>
              </a:rPr>
              <a:t>أنتروبيا</a:t>
            </a:r>
            <a:r>
              <a:rPr lang="ar-IQ" sz="2000" b="1" u="sng" dirty="0">
                <a:solidFill>
                  <a:srgbClr val="FF0000"/>
                </a:solidFill>
                <a:effectLst/>
                <a:highlight>
                  <a:srgbClr val="FFFF00"/>
                </a:highlight>
                <a:ea typeface="Times New Roman" panose="02020603050405020304" pitchFamily="18" charset="0"/>
                <a:cs typeface="Times New Roman" panose="02020603050405020304" pitchFamily="18" charset="0"/>
              </a:rPr>
              <a:t> الاشتغال</a:t>
            </a:r>
            <a:r>
              <a:rPr lang="ar-IQ" sz="2000" b="1" dirty="0">
                <a:solidFill>
                  <a:srgbClr val="FF0000"/>
                </a:solidFill>
                <a:effectLst/>
                <a:highlight>
                  <a:srgbClr val="00FFFF"/>
                </a:highlight>
                <a:ea typeface="Times New Roman" panose="02020603050405020304" pitchFamily="18" charset="0"/>
                <a:cs typeface="Times New Roman" panose="02020603050405020304" pitchFamily="18" charset="0"/>
              </a:rPr>
              <a:t>)))</a:t>
            </a:r>
            <a:r>
              <a:rPr lang="ar-IQ" sz="2000" b="1" dirty="0">
                <a:solidFill>
                  <a:srgbClr val="FF0000"/>
                </a:solidFill>
                <a:effectLst/>
                <a:ea typeface="Times New Roman" panose="02020603050405020304" pitchFamily="18" charset="0"/>
                <a:cs typeface="Times New Roman" panose="02020603050405020304" pitchFamily="18" charset="0"/>
              </a:rPr>
              <a:t> </a:t>
            </a:r>
            <a:endParaRPr lang="ar-IQ" sz="2000" b="1" dirty="0">
              <a:solidFill>
                <a:srgbClr val="FF0000"/>
              </a:solidFill>
              <a:latin typeface="Arial" panose="020B0604020202020204" pitchFamily="34" charset="0"/>
              <a:ea typeface="Times New Roman" panose="02020603050405020304" pitchFamily="18" charset="0"/>
              <a:cs typeface="Times New Roman" panose="02020603050405020304" pitchFamily="18" charset="0"/>
            </a:endParaRPr>
          </a:p>
          <a:p>
            <a:pPr algn="just" rtl="1">
              <a:lnSpc>
                <a:spcPct val="150000"/>
              </a:lnSpc>
              <a:spcAft>
                <a:spcPts val="300"/>
              </a:spcAft>
            </a:pPr>
            <a:r>
              <a:rPr lang="ar-SA" sz="2000" b="1" spc="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ar-IQ" sz="2000" b="1" spc="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endParaRPr>
          </a:p>
          <a:p>
            <a:pPr algn="just" rtl="1">
              <a:lnSpc>
                <a:spcPct val="150000"/>
              </a:lnSpc>
              <a:spcAft>
                <a:spcPts val="300"/>
              </a:spcAft>
            </a:pPr>
            <a:r>
              <a:rPr lang="ar-SA" sz="2000" b="1" spc="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تظهر في هذا الصنف كلّ القوانين ذات المضمون الفني الخاصة بالحدث الدرامـــــــــي وكأنّها </a:t>
            </a:r>
            <a:r>
              <a:rPr lang="ar-SA" sz="2000" b="1" spc="0" dirty="0">
                <a:solidFill>
                  <a:srgbClr val="FF0000"/>
                </a:solidFill>
                <a:effectLst/>
                <a:highlight>
                  <a:srgbClr val="FFFF00"/>
                </a:highlight>
                <a:latin typeface="Arial" panose="020B0604020202020204" pitchFamily="34" charset="0"/>
                <a:ea typeface="Times New Roman" panose="02020603050405020304" pitchFamily="18" charset="0"/>
                <a:cs typeface="Times New Roman" panose="02020603050405020304" pitchFamily="18" charset="0"/>
              </a:rPr>
              <a:t>مقــــــــــلوبة رأسـ</a:t>
            </a:r>
            <a:r>
              <a:rPr lang="ar-IQ" sz="2000" b="1" spc="0" dirty="0">
                <a:solidFill>
                  <a:srgbClr val="FF0000"/>
                </a:solidFill>
                <a:effectLst/>
                <a:highlight>
                  <a:srgbClr val="FFFF00"/>
                </a:highlight>
                <a:latin typeface="Arial" panose="020B0604020202020204" pitchFamily="34" charset="0"/>
                <a:ea typeface="Times New Roman" panose="02020603050405020304" pitchFamily="18" charset="0"/>
                <a:cs typeface="Times New Roman" panose="02020603050405020304" pitchFamily="18" charset="0"/>
              </a:rPr>
              <a:t>اً </a:t>
            </a:r>
            <a:r>
              <a:rPr lang="ar-SA" sz="2000" b="1" spc="0" dirty="0">
                <a:solidFill>
                  <a:srgbClr val="FF0000"/>
                </a:solidFill>
                <a:effectLst/>
                <a:highlight>
                  <a:srgbClr val="FFFF00"/>
                </a:highlight>
                <a:latin typeface="Arial" panose="020B0604020202020204" pitchFamily="34" charset="0"/>
                <a:ea typeface="Times New Roman" panose="02020603050405020304" pitchFamily="18" charset="0"/>
                <a:cs typeface="Times New Roman" panose="02020603050405020304" pitchFamily="18" charset="0"/>
              </a:rPr>
              <a:t>على عقب </a:t>
            </a:r>
            <a:endParaRPr lang="ar-IQ" sz="2000" b="1" dirty="0">
              <a:solidFill>
                <a:srgbClr val="FF0000"/>
              </a:solidFill>
              <a:latin typeface="Arial" panose="020B0604020202020204" pitchFamily="34" charset="0"/>
              <a:ea typeface="Times New Roman" panose="02020603050405020304" pitchFamily="18" charset="0"/>
              <a:cs typeface="Times New Roman" panose="02020603050405020304" pitchFamily="18" charset="0"/>
            </a:endParaRPr>
          </a:p>
          <a:p>
            <a:pPr algn="just" rtl="1">
              <a:lnSpc>
                <a:spcPct val="150000"/>
              </a:lnSpc>
              <a:spcAft>
                <a:spcPts val="300"/>
              </a:spcAft>
            </a:pPr>
            <a:r>
              <a:rPr lang="ar-SA" sz="2000" b="1" spc="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فالعلاقات المتبادلة التي تربط ربطا وثيقا بين جميع حلقات الحدث تستحيل إلى </a:t>
            </a:r>
            <a:r>
              <a:rPr lang="ar-SA" sz="2000" b="1" spc="0" dirty="0">
                <a:solidFill>
                  <a:srgbClr val="FF0000"/>
                </a:solidFill>
                <a:effectLst/>
                <a:highlight>
                  <a:srgbClr val="FFFF00"/>
                </a:highlight>
                <a:latin typeface="Arial" panose="020B0604020202020204" pitchFamily="34" charset="0"/>
                <a:ea typeface="Times New Roman" panose="02020603050405020304" pitchFamily="18" charset="0"/>
                <a:cs typeface="Times New Roman" panose="02020603050405020304" pitchFamily="18" charset="0"/>
              </a:rPr>
              <a:t>تمزق وانفصام تامين والوحدة والانسجام إلى تفكك واضطراب </a:t>
            </a:r>
            <a:r>
              <a:rPr lang="ar-SA" sz="2000" b="1" spc="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والتكامل إلى مقاطع ولوحات متناثرة وذلك هو ما يظهر من التحليل الأولي المباشر للعبثية ومع ذلك تظل هذه المسرحية صنفا دراميا بأية حال. </a:t>
            </a:r>
            <a:endParaRPr lang="ar-IQ" sz="2000" b="1" spc="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endParaRPr>
          </a:p>
          <a:p>
            <a:pPr algn="just" rtl="1">
              <a:lnSpc>
                <a:spcPct val="150000"/>
              </a:lnSpc>
              <a:spcAft>
                <a:spcPts val="300"/>
              </a:spcAft>
            </a:pPr>
            <a:endParaRPr lang="ar-IQ" sz="2000" b="1" dirty="0">
              <a:solidFill>
                <a:srgbClr val="FF0000"/>
              </a:solidFill>
              <a:latin typeface="Arial" panose="020B0604020202020204" pitchFamily="34" charset="0"/>
              <a:ea typeface="Times New Roman" panose="02020603050405020304" pitchFamily="18" charset="0"/>
              <a:cs typeface="Times New Roman" panose="02020603050405020304" pitchFamily="18" charset="0"/>
            </a:endParaRPr>
          </a:p>
          <a:p>
            <a:pPr algn="just" rtl="1">
              <a:lnSpc>
                <a:spcPct val="150000"/>
              </a:lnSpc>
              <a:spcAft>
                <a:spcPts val="300"/>
              </a:spcAft>
            </a:pPr>
            <a:r>
              <a:rPr lang="ar-SA" sz="2000" b="1" u="sng" spc="0" dirty="0" err="1">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فالأرسطية</a:t>
            </a:r>
            <a:r>
              <a:rPr lang="ar-SA" sz="2000" b="1" u="sng" spc="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 والملحمية </a:t>
            </a:r>
            <a:r>
              <a:rPr lang="ar-SA" sz="2000" b="1" u="sng" spc="0" dirty="0" err="1">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واللامسرحية</a:t>
            </a:r>
            <a:r>
              <a:rPr lang="ar-SA" sz="2000" b="1" u="sng" spc="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 (المسرح المضاد..) </a:t>
            </a:r>
            <a:r>
              <a:rPr lang="ar-SA" sz="2000" b="1" spc="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هي ثلاثة تيارات كبرى تنطوي على العديد من الفروع الثانوية التي تختلف بمديّات متباينة الحجم ابتعادا واقترابا من الأصول التاريخية ومن جوهر القوانين العامة للنوع الدرامي. </a:t>
            </a:r>
            <a:endParaRPr lang="nl-NL" sz="2000" b="1" dirty="0">
              <a:solidFill>
                <a:srgbClr val="FF0000"/>
              </a:solidFill>
            </a:endParaRPr>
          </a:p>
        </p:txBody>
      </p:sp>
    </p:spTree>
    <p:extLst>
      <p:ext uri="{BB962C8B-B14F-4D97-AF65-F5344CB8AC3E}">
        <p14:creationId xmlns:p14="http://schemas.microsoft.com/office/powerpoint/2010/main" val="13364459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Tekstvak 17">
            <a:extLst>
              <a:ext uri="{FF2B5EF4-FFF2-40B4-BE49-F238E27FC236}">
                <a16:creationId xmlns:a16="http://schemas.microsoft.com/office/drawing/2014/main" id="{65AC2EF3-BDAF-4BA1-B7EC-3D3CEE91EB4D}"/>
              </a:ext>
            </a:extLst>
          </p:cNvPr>
          <p:cNvSpPr txBox="1"/>
          <p:nvPr/>
        </p:nvSpPr>
        <p:spPr>
          <a:xfrm>
            <a:off x="484214" y="1823785"/>
            <a:ext cx="3505494" cy="4333175"/>
          </a:xfrm>
          <a:prstGeom prst="rect">
            <a:avLst/>
          </a:prstGeom>
        </p:spPr>
        <p:txBody>
          <a:bodyPr vert="horz" lIns="91440" tIns="45720" rIns="91440" bIns="45720" rtlCol="0">
            <a:normAutofit fontScale="92500" lnSpcReduction="20000"/>
          </a:bodyPr>
          <a:lstStyle/>
          <a:p>
            <a:pPr indent="-228600" algn="just" rtl="1">
              <a:lnSpc>
                <a:spcPct val="90000"/>
              </a:lnSpc>
              <a:spcAft>
                <a:spcPts val="300"/>
              </a:spcAft>
              <a:buFont typeface="Arial" panose="020B0604020202020204" pitchFamily="34" charset="0"/>
              <a:buChar char="•"/>
            </a:pPr>
            <a:r>
              <a:rPr lang="ar-IQ" sz="2600" b="1" spc="0" dirty="0">
                <a:solidFill>
                  <a:srgbClr val="FF0000"/>
                </a:solidFill>
                <a:effectLst/>
              </a:rPr>
              <a:t>    </a:t>
            </a:r>
            <a:r>
              <a:rPr lang="en-US" sz="2600" b="1" spc="0" dirty="0" err="1">
                <a:solidFill>
                  <a:srgbClr val="FF0000"/>
                </a:solidFill>
                <a:effectLst/>
              </a:rPr>
              <a:t>تتجسد</a:t>
            </a:r>
            <a:r>
              <a:rPr lang="en-US" sz="2600" b="1" spc="0" dirty="0">
                <a:solidFill>
                  <a:srgbClr val="FF0000"/>
                </a:solidFill>
                <a:effectLst/>
              </a:rPr>
              <a:t> </a:t>
            </a:r>
            <a:r>
              <a:rPr lang="en-US" sz="2600" b="1" spc="0" dirty="0" err="1">
                <a:solidFill>
                  <a:srgbClr val="FF0000"/>
                </a:solidFill>
                <a:effectLst/>
              </a:rPr>
              <a:t>حالة</a:t>
            </a:r>
            <a:r>
              <a:rPr lang="en-US" sz="2600" b="1" spc="0" dirty="0">
                <a:solidFill>
                  <a:srgbClr val="FF0000"/>
                </a:solidFill>
                <a:effectLst/>
              </a:rPr>
              <a:t> </a:t>
            </a:r>
            <a:r>
              <a:rPr lang="en-US" sz="2600" b="1" spc="0" dirty="0" err="1">
                <a:solidFill>
                  <a:srgbClr val="FF0000"/>
                </a:solidFill>
                <a:effectLst/>
                <a:highlight>
                  <a:srgbClr val="FFFF00"/>
                </a:highlight>
              </a:rPr>
              <a:t>توسيع</a:t>
            </a:r>
            <a:r>
              <a:rPr lang="en-US" sz="2600" b="1" spc="0" dirty="0">
                <a:solidFill>
                  <a:srgbClr val="FF0000"/>
                </a:solidFill>
                <a:effectLst/>
                <a:highlight>
                  <a:srgbClr val="FFFF00"/>
                </a:highlight>
              </a:rPr>
              <a:t> </a:t>
            </a:r>
            <a:r>
              <a:rPr lang="en-US" sz="2600" b="1" spc="0" dirty="0" err="1">
                <a:solidFill>
                  <a:srgbClr val="FF0000"/>
                </a:solidFill>
                <a:effectLst/>
                <a:highlight>
                  <a:srgbClr val="FFFF00"/>
                </a:highlight>
              </a:rPr>
              <a:t>إمكانات</a:t>
            </a:r>
            <a:r>
              <a:rPr lang="en-US" sz="2600" b="1" spc="0" dirty="0">
                <a:solidFill>
                  <a:srgbClr val="FF0000"/>
                </a:solidFill>
                <a:effectLst/>
                <a:highlight>
                  <a:srgbClr val="FFFF00"/>
                </a:highlight>
              </a:rPr>
              <a:t> </a:t>
            </a:r>
            <a:r>
              <a:rPr lang="en-US" sz="2600" b="1" spc="0" dirty="0" err="1">
                <a:solidFill>
                  <a:srgbClr val="FF0000"/>
                </a:solidFill>
                <a:effectLst/>
                <a:highlight>
                  <a:srgbClr val="FFFF00"/>
                </a:highlight>
              </a:rPr>
              <a:t>قانون</a:t>
            </a:r>
            <a:r>
              <a:rPr lang="en-US" sz="2600" b="1" spc="0" dirty="0">
                <a:solidFill>
                  <a:srgbClr val="FF0000"/>
                </a:solidFill>
                <a:effectLst/>
                <a:highlight>
                  <a:srgbClr val="FFFF00"/>
                </a:highlight>
              </a:rPr>
              <a:t> </a:t>
            </a:r>
            <a:r>
              <a:rPr lang="en-US" sz="2600" b="1" spc="0" dirty="0" err="1">
                <a:solidFill>
                  <a:srgbClr val="FF0000"/>
                </a:solidFill>
                <a:effectLst/>
                <a:highlight>
                  <a:srgbClr val="FFFF00"/>
                </a:highlight>
              </a:rPr>
              <a:t>وحدة</a:t>
            </a:r>
            <a:r>
              <a:rPr lang="en-US" sz="2600" b="1" spc="0" dirty="0">
                <a:solidFill>
                  <a:srgbClr val="FF0000"/>
                </a:solidFill>
                <a:effectLst/>
                <a:highlight>
                  <a:srgbClr val="FFFF00"/>
                </a:highlight>
              </a:rPr>
              <a:t> </a:t>
            </a:r>
            <a:r>
              <a:rPr lang="en-US" sz="2600" b="1" spc="0" dirty="0" err="1">
                <a:solidFill>
                  <a:srgbClr val="FF0000"/>
                </a:solidFill>
                <a:effectLst/>
                <a:highlight>
                  <a:srgbClr val="FFFF00"/>
                </a:highlight>
              </a:rPr>
              <a:t>الحدث</a:t>
            </a:r>
            <a:r>
              <a:rPr lang="en-US" sz="2600" b="1" spc="0" dirty="0">
                <a:solidFill>
                  <a:srgbClr val="FF0000"/>
                </a:solidFill>
                <a:effectLst/>
                <a:highlight>
                  <a:srgbClr val="FFFF00"/>
                </a:highlight>
              </a:rPr>
              <a:t> </a:t>
            </a:r>
            <a:r>
              <a:rPr lang="en-US" sz="2600" b="1" spc="0" dirty="0" err="1">
                <a:solidFill>
                  <a:srgbClr val="FF0000"/>
                </a:solidFill>
                <a:effectLst/>
                <a:highlight>
                  <a:srgbClr val="FFFF00"/>
                </a:highlight>
              </a:rPr>
              <a:t>في</a:t>
            </a:r>
            <a:r>
              <a:rPr lang="en-US" sz="2600" b="1" spc="0" dirty="0">
                <a:solidFill>
                  <a:srgbClr val="FF0000"/>
                </a:solidFill>
                <a:effectLst/>
                <a:highlight>
                  <a:srgbClr val="FFFF00"/>
                </a:highlight>
              </a:rPr>
              <a:t> </a:t>
            </a:r>
            <a:r>
              <a:rPr lang="en-US" sz="2600" b="1" spc="0" dirty="0" err="1">
                <a:solidFill>
                  <a:srgbClr val="FF0000"/>
                </a:solidFill>
                <a:effectLst/>
                <a:highlight>
                  <a:srgbClr val="FFFF00"/>
                </a:highlight>
              </a:rPr>
              <a:t>إضعاف</a:t>
            </a:r>
            <a:r>
              <a:rPr lang="en-US" sz="2600" b="1" spc="0" dirty="0">
                <a:solidFill>
                  <a:srgbClr val="FF0000"/>
                </a:solidFill>
                <a:effectLst/>
                <a:highlight>
                  <a:srgbClr val="FFFF00"/>
                </a:highlight>
              </a:rPr>
              <a:t> </a:t>
            </a:r>
            <a:r>
              <a:rPr lang="en-US" sz="2600" b="1" spc="0" dirty="0" err="1">
                <a:solidFill>
                  <a:srgbClr val="FF0000"/>
                </a:solidFill>
                <a:effectLst/>
                <a:highlight>
                  <a:srgbClr val="FFFF00"/>
                </a:highlight>
              </a:rPr>
              <a:t>صلات</a:t>
            </a:r>
            <a:r>
              <a:rPr lang="en-US" sz="2600" b="1" spc="0" dirty="0">
                <a:solidFill>
                  <a:srgbClr val="FF0000"/>
                </a:solidFill>
                <a:effectLst/>
                <a:highlight>
                  <a:srgbClr val="FFFF00"/>
                </a:highlight>
              </a:rPr>
              <a:t> </a:t>
            </a:r>
            <a:r>
              <a:rPr lang="en-US" sz="2600" b="1" spc="0" dirty="0" err="1">
                <a:solidFill>
                  <a:srgbClr val="FF0000"/>
                </a:solidFill>
                <a:effectLst/>
                <a:highlight>
                  <a:srgbClr val="FFFF00"/>
                </a:highlight>
              </a:rPr>
              <a:t>الحلقات</a:t>
            </a:r>
            <a:r>
              <a:rPr lang="en-US" sz="2600" b="1" spc="0" dirty="0">
                <a:solidFill>
                  <a:srgbClr val="FF0000"/>
                </a:solidFill>
                <a:effectLst/>
                <a:highlight>
                  <a:srgbClr val="FFFF00"/>
                </a:highlight>
              </a:rPr>
              <a:t> </a:t>
            </a:r>
            <a:r>
              <a:rPr lang="en-US" sz="2600" b="1" spc="0" dirty="0" err="1">
                <a:solidFill>
                  <a:srgbClr val="FF0000"/>
                </a:solidFill>
                <a:effectLst/>
                <a:highlight>
                  <a:srgbClr val="FFFF00"/>
                </a:highlight>
              </a:rPr>
              <a:t>الدرامية</a:t>
            </a:r>
            <a:r>
              <a:rPr lang="en-US" sz="2600" b="1" spc="0" dirty="0">
                <a:solidFill>
                  <a:srgbClr val="FF0000"/>
                </a:solidFill>
                <a:effectLst/>
                <a:highlight>
                  <a:srgbClr val="FFFF00"/>
                </a:highlight>
              </a:rPr>
              <a:t> </a:t>
            </a:r>
            <a:r>
              <a:rPr lang="en-US" sz="2600" b="1" spc="0" dirty="0" err="1">
                <a:solidFill>
                  <a:srgbClr val="FF0000"/>
                </a:solidFill>
                <a:effectLst/>
                <a:highlight>
                  <a:srgbClr val="FFFF00"/>
                </a:highlight>
              </a:rPr>
              <a:t>المتعاقبة</a:t>
            </a:r>
            <a:r>
              <a:rPr lang="en-US" sz="2600" b="1" spc="0" dirty="0">
                <a:solidFill>
                  <a:srgbClr val="FF0000"/>
                </a:solidFill>
                <a:effectLst/>
                <a:highlight>
                  <a:srgbClr val="FFFF00"/>
                </a:highlight>
              </a:rPr>
              <a:t> </a:t>
            </a:r>
            <a:r>
              <a:rPr lang="en-US" sz="2600" b="1" spc="0" dirty="0" err="1">
                <a:solidFill>
                  <a:srgbClr val="FF0000"/>
                </a:solidFill>
                <a:effectLst/>
              </a:rPr>
              <a:t>في</a:t>
            </a:r>
            <a:r>
              <a:rPr lang="en-US" sz="2600" b="1" spc="0" dirty="0">
                <a:solidFill>
                  <a:srgbClr val="FF0000"/>
                </a:solidFill>
                <a:effectLst/>
              </a:rPr>
              <a:t> </a:t>
            </a:r>
            <a:r>
              <a:rPr lang="en-US" sz="2600" b="1" spc="0" dirty="0" err="1">
                <a:solidFill>
                  <a:srgbClr val="FF0000"/>
                </a:solidFill>
                <a:effectLst/>
              </a:rPr>
              <a:t>وقت</a:t>
            </a:r>
            <a:r>
              <a:rPr lang="en-US" sz="2600" b="1" spc="0" dirty="0">
                <a:solidFill>
                  <a:srgbClr val="FF0000"/>
                </a:solidFill>
                <a:effectLst/>
              </a:rPr>
              <a:t> </a:t>
            </a:r>
            <a:r>
              <a:rPr lang="en-US" sz="2600" b="1" spc="0" dirty="0" err="1">
                <a:solidFill>
                  <a:srgbClr val="FF0000"/>
                </a:solidFill>
                <a:effectLst/>
              </a:rPr>
              <a:t>تتوالى</a:t>
            </a:r>
            <a:r>
              <a:rPr lang="en-US" sz="2600" b="1" spc="0" dirty="0">
                <a:solidFill>
                  <a:srgbClr val="FF0000"/>
                </a:solidFill>
                <a:effectLst/>
              </a:rPr>
              <a:t> </a:t>
            </a:r>
            <a:r>
              <a:rPr lang="en-US" sz="2600" b="1" spc="0" dirty="0" err="1">
                <a:solidFill>
                  <a:srgbClr val="FF0000"/>
                </a:solidFill>
                <a:effectLst/>
                <a:highlight>
                  <a:srgbClr val="FFFF00"/>
                </a:highlight>
              </a:rPr>
              <a:t>الحلقات</a:t>
            </a:r>
            <a:r>
              <a:rPr lang="en-US" sz="2600" b="1" spc="0" dirty="0">
                <a:solidFill>
                  <a:srgbClr val="FF0000"/>
                </a:solidFill>
                <a:effectLst/>
                <a:highlight>
                  <a:srgbClr val="FFFF00"/>
                </a:highlight>
              </a:rPr>
              <a:t> </a:t>
            </a:r>
            <a:r>
              <a:rPr lang="en-US" sz="2600" b="1" spc="0" dirty="0" err="1">
                <a:solidFill>
                  <a:srgbClr val="FF0000"/>
                </a:solidFill>
                <a:effectLst/>
                <a:highlight>
                  <a:srgbClr val="FFFF00"/>
                </a:highlight>
              </a:rPr>
              <a:t>الفكرية</a:t>
            </a:r>
            <a:r>
              <a:rPr lang="en-US" sz="2600" b="1" spc="0" dirty="0">
                <a:solidFill>
                  <a:srgbClr val="FF0000"/>
                </a:solidFill>
                <a:effectLst/>
                <a:highlight>
                  <a:srgbClr val="FFFF00"/>
                </a:highlight>
              </a:rPr>
              <a:t> </a:t>
            </a:r>
            <a:r>
              <a:rPr lang="en-US" sz="2600" b="1" spc="0" dirty="0" err="1">
                <a:solidFill>
                  <a:srgbClr val="FF0000"/>
                </a:solidFill>
                <a:effectLst/>
                <a:highlight>
                  <a:srgbClr val="FFFF00"/>
                </a:highlight>
              </a:rPr>
              <a:t>الصرفة</a:t>
            </a:r>
            <a:r>
              <a:rPr lang="en-US" sz="2600" b="1" spc="0" dirty="0">
                <a:solidFill>
                  <a:srgbClr val="FF0000"/>
                </a:solidFill>
                <a:effectLst/>
                <a:highlight>
                  <a:srgbClr val="FFFF00"/>
                </a:highlight>
              </a:rPr>
              <a:t> </a:t>
            </a:r>
            <a:r>
              <a:rPr lang="en-US" sz="2600" b="1" spc="0" dirty="0">
                <a:solidFill>
                  <a:srgbClr val="FF0000"/>
                </a:solidFill>
                <a:effectLst/>
              </a:rPr>
              <a:t>ـ </a:t>
            </a:r>
            <a:r>
              <a:rPr lang="en-US" sz="2600" b="1" spc="0" dirty="0" err="1">
                <a:solidFill>
                  <a:srgbClr val="FF0000"/>
                </a:solidFill>
                <a:effectLst/>
              </a:rPr>
              <a:t>الكامنة</a:t>
            </a:r>
            <a:r>
              <a:rPr lang="en-US" sz="2600" b="1" spc="0" dirty="0">
                <a:solidFill>
                  <a:srgbClr val="FF0000"/>
                </a:solidFill>
                <a:effectLst/>
              </a:rPr>
              <a:t> </a:t>
            </a:r>
            <a:r>
              <a:rPr lang="en-US" sz="2600" b="1" spc="0" dirty="0" err="1">
                <a:solidFill>
                  <a:srgbClr val="FF0000"/>
                </a:solidFill>
                <a:effectLst/>
              </a:rPr>
              <a:t>في</a:t>
            </a:r>
            <a:r>
              <a:rPr lang="en-US" sz="2600" b="1" spc="0" dirty="0">
                <a:solidFill>
                  <a:srgbClr val="FF0000"/>
                </a:solidFill>
                <a:effectLst/>
              </a:rPr>
              <a:t> </a:t>
            </a:r>
            <a:r>
              <a:rPr lang="en-US" sz="2600" b="1" spc="0" dirty="0" err="1">
                <a:solidFill>
                  <a:srgbClr val="FF0000"/>
                </a:solidFill>
                <a:effectLst/>
              </a:rPr>
              <a:t>العمل</a:t>
            </a:r>
            <a:r>
              <a:rPr lang="en-US" sz="2600" b="1" spc="0" dirty="0">
                <a:solidFill>
                  <a:srgbClr val="FF0000"/>
                </a:solidFill>
                <a:effectLst/>
              </a:rPr>
              <a:t> ـ </a:t>
            </a:r>
            <a:r>
              <a:rPr lang="en-US" sz="2600" b="1" spc="0" dirty="0" err="1">
                <a:solidFill>
                  <a:srgbClr val="FF0000"/>
                </a:solidFill>
                <a:effectLst/>
              </a:rPr>
              <a:t>بشكل</a:t>
            </a:r>
            <a:r>
              <a:rPr lang="en-US" sz="2600" b="1" spc="0" dirty="0">
                <a:solidFill>
                  <a:srgbClr val="FF0000"/>
                </a:solidFill>
                <a:effectLst/>
              </a:rPr>
              <a:t> </a:t>
            </a:r>
            <a:r>
              <a:rPr lang="en-US" sz="2600" b="1" spc="0" dirty="0" err="1">
                <a:solidFill>
                  <a:srgbClr val="FF0000"/>
                </a:solidFill>
                <a:effectLst/>
              </a:rPr>
              <a:t>مترابط</a:t>
            </a:r>
            <a:r>
              <a:rPr lang="en-US" sz="2600" b="1" spc="0" dirty="0">
                <a:solidFill>
                  <a:srgbClr val="FF0000"/>
                </a:solidFill>
                <a:effectLst/>
              </a:rPr>
              <a:t> </a:t>
            </a:r>
            <a:r>
              <a:rPr lang="en-US" sz="2600" b="1" spc="0" dirty="0" err="1">
                <a:solidFill>
                  <a:srgbClr val="FF0000"/>
                </a:solidFill>
                <a:effectLst/>
              </a:rPr>
              <a:t>ترابطا</a:t>
            </a:r>
            <a:r>
              <a:rPr lang="en-US" sz="2600" b="1" spc="0" dirty="0">
                <a:solidFill>
                  <a:srgbClr val="FF0000"/>
                </a:solidFill>
                <a:effectLst/>
              </a:rPr>
              <a:t> </a:t>
            </a:r>
            <a:r>
              <a:rPr lang="en-US" sz="2600" b="1" spc="0" dirty="0" err="1">
                <a:solidFill>
                  <a:srgbClr val="FF0000"/>
                </a:solidFill>
                <a:effectLst/>
              </a:rPr>
              <a:t>عميقا</a:t>
            </a:r>
            <a:r>
              <a:rPr lang="en-US" sz="2600" b="1" spc="0" dirty="0">
                <a:solidFill>
                  <a:srgbClr val="FF0000"/>
                </a:solidFill>
                <a:effectLst/>
              </a:rPr>
              <a:t>.</a:t>
            </a:r>
            <a:endParaRPr lang="ar-IQ" sz="2600" b="1" spc="0" dirty="0">
              <a:solidFill>
                <a:srgbClr val="FF0000"/>
              </a:solidFill>
              <a:effectLst/>
            </a:endParaRPr>
          </a:p>
          <a:p>
            <a:pPr>
              <a:lnSpc>
                <a:spcPct val="90000"/>
              </a:lnSpc>
              <a:spcAft>
                <a:spcPts val="300"/>
              </a:spcAft>
            </a:pPr>
            <a:endParaRPr lang="ar-IQ" sz="2000" b="1" dirty="0"/>
          </a:p>
          <a:p>
            <a:pPr>
              <a:lnSpc>
                <a:spcPct val="90000"/>
              </a:lnSpc>
              <a:spcAft>
                <a:spcPts val="300"/>
              </a:spcAft>
            </a:pPr>
            <a:endParaRPr lang="ar-IQ" sz="2000" b="1" dirty="0"/>
          </a:p>
          <a:p>
            <a:pPr indent="-228600">
              <a:lnSpc>
                <a:spcPct val="90000"/>
              </a:lnSpc>
              <a:spcAft>
                <a:spcPts val="300"/>
              </a:spcAft>
              <a:buFont typeface="Arial" panose="020B0604020202020204" pitchFamily="34" charset="0"/>
              <a:buChar char="•"/>
            </a:pPr>
            <a:endParaRPr lang="en-US" sz="2000" b="1" spc="-20" dirty="0">
              <a:effectLst/>
            </a:endParaRPr>
          </a:p>
          <a:p>
            <a:pPr indent="-228600" algn="just" rtl="1">
              <a:lnSpc>
                <a:spcPct val="90000"/>
              </a:lnSpc>
              <a:spcAft>
                <a:spcPts val="300"/>
              </a:spcAft>
              <a:buFont typeface="Arial" panose="020B0604020202020204" pitchFamily="34" charset="0"/>
              <a:buChar char="•"/>
            </a:pPr>
            <a:r>
              <a:rPr lang="en-US" sz="1600" b="1" spc="0" dirty="0" err="1">
                <a:solidFill>
                  <a:srgbClr val="FF0000"/>
                </a:solidFill>
                <a:effectLst/>
              </a:rPr>
              <a:t>يمكن</a:t>
            </a:r>
            <a:r>
              <a:rPr lang="en-US" sz="1600" b="1" spc="0" dirty="0">
                <a:solidFill>
                  <a:srgbClr val="FF0000"/>
                </a:solidFill>
                <a:effectLst/>
              </a:rPr>
              <a:t> </a:t>
            </a:r>
            <a:r>
              <a:rPr lang="en-US" sz="1600" b="1" spc="0" dirty="0" err="1">
                <a:solidFill>
                  <a:srgbClr val="FF0000"/>
                </a:solidFill>
                <a:effectLst/>
              </a:rPr>
              <a:t>القول</a:t>
            </a:r>
            <a:r>
              <a:rPr lang="en-US" sz="1600" b="1" spc="0" dirty="0">
                <a:solidFill>
                  <a:srgbClr val="FF0000"/>
                </a:solidFill>
                <a:effectLst/>
              </a:rPr>
              <a:t> </a:t>
            </a:r>
            <a:r>
              <a:rPr lang="en-US" sz="1600" b="1" spc="0" dirty="0" err="1">
                <a:solidFill>
                  <a:srgbClr val="FF0000"/>
                </a:solidFill>
                <a:effectLst/>
              </a:rPr>
              <a:t>إن</a:t>
            </a:r>
            <a:r>
              <a:rPr lang="en-US" sz="1600" b="1" spc="0" dirty="0">
                <a:solidFill>
                  <a:srgbClr val="FF0000"/>
                </a:solidFill>
                <a:effectLst/>
              </a:rPr>
              <a:t> </a:t>
            </a:r>
            <a:r>
              <a:rPr lang="en-US" sz="1600" b="1" spc="0" dirty="0" err="1">
                <a:solidFill>
                  <a:srgbClr val="FF0000"/>
                </a:solidFill>
                <a:effectLst/>
              </a:rPr>
              <a:t>النقلة</a:t>
            </a:r>
            <a:r>
              <a:rPr lang="en-US" sz="1600" b="1" spc="0" dirty="0">
                <a:solidFill>
                  <a:srgbClr val="FF0000"/>
                </a:solidFill>
                <a:effectLst/>
              </a:rPr>
              <a:t> </a:t>
            </a:r>
            <a:r>
              <a:rPr lang="en-US" sz="1600" b="1" spc="0" dirty="0" err="1">
                <a:solidFill>
                  <a:srgbClr val="FF0000"/>
                </a:solidFill>
                <a:effectLst/>
              </a:rPr>
              <a:t>الجديدة</a:t>
            </a:r>
            <a:r>
              <a:rPr lang="en-US" sz="1600" b="1" spc="0" dirty="0">
                <a:solidFill>
                  <a:srgbClr val="FF0000"/>
                </a:solidFill>
                <a:effectLst/>
              </a:rPr>
              <a:t> </a:t>
            </a:r>
            <a:r>
              <a:rPr lang="en-US" sz="1600" b="1" spc="0" dirty="0" err="1">
                <a:solidFill>
                  <a:srgbClr val="FF0000"/>
                </a:solidFill>
                <a:effectLst/>
              </a:rPr>
              <a:t>من</a:t>
            </a:r>
            <a:r>
              <a:rPr lang="en-US" sz="1600" b="1" spc="0" dirty="0">
                <a:solidFill>
                  <a:srgbClr val="FF0000"/>
                </a:solidFill>
                <a:effectLst/>
              </a:rPr>
              <a:t> </a:t>
            </a:r>
            <a:r>
              <a:rPr lang="en-US" sz="1600" b="1" spc="0" dirty="0" err="1">
                <a:solidFill>
                  <a:srgbClr val="FF0000"/>
                </a:solidFill>
                <a:effectLst/>
              </a:rPr>
              <a:t>حيث</a:t>
            </a:r>
            <a:r>
              <a:rPr lang="en-US" sz="1600" b="1" spc="0" dirty="0">
                <a:solidFill>
                  <a:srgbClr val="FF0000"/>
                </a:solidFill>
                <a:effectLst/>
              </a:rPr>
              <a:t> </a:t>
            </a:r>
            <a:r>
              <a:rPr lang="en-US" sz="1600" b="1" spc="0" dirty="0" err="1">
                <a:solidFill>
                  <a:srgbClr val="FF0000"/>
                </a:solidFill>
                <a:effectLst/>
              </a:rPr>
              <a:t>الشكل</a:t>
            </a:r>
            <a:r>
              <a:rPr lang="en-US" sz="1600" b="1" spc="0" dirty="0">
                <a:solidFill>
                  <a:srgbClr val="FF0000"/>
                </a:solidFill>
                <a:effectLst/>
              </a:rPr>
              <a:t> </a:t>
            </a:r>
            <a:r>
              <a:rPr lang="en-US" sz="1600" b="1" spc="0" dirty="0" err="1">
                <a:solidFill>
                  <a:srgbClr val="FF0000"/>
                </a:solidFill>
                <a:effectLst/>
              </a:rPr>
              <a:t>التخطيطي</a:t>
            </a:r>
            <a:r>
              <a:rPr lang="en-US" sz="1600" b="1" spc="0" dirty="0">
                <a:solidFill>
                  <a:srgbClr val="FF0000"/>
                </a:solidFill>
                <a:effectLst/>
              </a:rPr>
              <a:t> </a:t>
            </a:r>
            <a:r>
              <a:rPr lang="en-US" sz="1600" b="1" spc="0" dirty="0" err="1">
                <a:solidFill>
                  <a:srgbClr val="FF0000"/>
                </a:solidFill>
                <a:effectLst/>
              </a:rPr>
              <a:t>للبنية</a:t>
            </a:r>
            <a:r>
              <a:rPr lang="en-US" sz="1600" b="1" spc="0" dirty="0">
                <a:solidFill>
                  <a:srgbClr val="FF0000"/>
                </a:solidFill>
                <a:effectLst/>
              </a:rPr>
              <a:t> </a:t>
            </a:r>
            <a:r>
              <a:rPr lang="en-US" sz="1600" b="1" spc="0" dirty="0" err="1">
                <a:solidFill>
                  <a:srgbClr val="FF0000"/>
                </a:solidFill>
                <a:effectLst/>
              </a:rPr>
              <a:t>المسرحية</a:t>
            </a:r>
            <a:r>
              <a:rPr lang="en-US" sz="1600" b="1" spc="0" dirty="0">
                <a:solidFill>
                  <a:srgbClr val="FF0000"/>
                </a:solidFill>
                <a:effectLst/>
              </a:rPr>
              <a:t> </a:t>
            </a:r>
            <a:r>
              <a:rPr lang="en-US" sz="1600" b="1" spc="0" dirty="0" err="1">
                <a:solidFill>
                  <a:srgbClr val="FF0000"/>
                </a:solidFill>
                <a:effectLst/>
              </a:rPr>
              <a:t>المعاصرة</a:t>
            </a:r>
            <a:r>
              <a:rPr lang="en-US" sz="1600" b="1" spc="0" dirty="0">
                <a:solidFill>
                  <a:srgbClr val="FF0000"/>
                </a:solidFill>
                <a:effectLst/>
              </a:rPr>
              <a:t> </a:t>
            </a:r>
            <a:r>
              <a:rPr lang="en-US" sz="1600" b="1" spc="0" dirty="0" err="1">
                <a:solidFill>
                  <a:srgbClr val="FF0000"/>
                </a:solidFill>
                <a:effectLst/>
              </a:rPr>
              <a:t>تتميز</a:t>
            </a:r>
            <a:r>
              <a:rPr lang="en-US" sz="1600" b="1" spc="0" dirty="0">
                <a:solidFill>
                  <a:srgbClr val="FF0000"/>
                </a:solidFill>
                <a:effectLst/>
              </a:rPr>
              <a:t> </a:t>
            </a:r>
            <a:r>
              <a:rPr lang="en-US" sz="1600" b="1" spc="0" dirty="0" err="1">
                <a:solidFill>
                  <a:srgbClr val="FF0000"/>
                </a:solidFill>
                <a:effectLst/>
              </a:rPr>
              <a:t>عن</a:t>
            </a:r>
            <a:r>
              <a:rPr lang="en-US" sz="1600" b="1" spc="0" dirty="0">
                <a:solidFill>
                  <a:srgbClr val="FF0000"/>
                </a:solidFill>
                <a:effectLst/>
              </a:rPr>
              <a:t> </a:t>
            </a:r>
            <a:r>
              <a:rPr lang="en-US" sz="1600" b="1" spc="0" dirty="0" err="1">
                <a:solidFill>
                  <a:srgbClr val="FF0000"/>
                </a:solidFill>
                <a:effectLst/>
              </a:rPr>
              <a:t>التخطيطات</a:t>
            </a:r>
            <a:r>
              <a:rPr lang="en-US" sz="1600" b="1" spc="0" dirty="0">
                <a:solidFill>
                  <a:srgbClr val="FF0000"/>
                </a:solidFill>
                <a:effectLst/>
              </a:rPr>
              <a:t> </a:t>
            </a:r>
            <a:r>
              <a:rPr lang="en-US" sz="1600" b="1" spc="0" dirty="0" err="1">
                <a:solidFill>
                  <a:srgbClr val="FF0000"/>
                </a:solidFill>
                <a:effectLst/>
              </a:rPr>
              <a:t>السابقة</a:t>
            </a:r>
            <a:r>
              <a:rPr lang="en-US" sz="1600" b="1" spc="0" dirty="0">
                <a:solidFill>
                  <a:srgbClr val="FF0000"/>
                </a:solidFill>
                <a:effectLst/>
              </a:rPr>
              <a:t> </a:t>
            </a:r>
            <a:r>
              <a:rPr lang="en-US" sz="1600" b="1" spc="0" dirty="0" err="1">
                <a:solidFill>
                  <a:srgbClr val="FF0000"/>
                </a:solidFill>
                <a:effectLst/>
              </a:rPr>
              <a:t>كما</a:t>
            </a:r>
            <a:r>
              <a:rPr lang="en-US" sz="1600" b="1" spc="0" dirty="0">
                <a:solidFill>
                  <a:srgbClr val="FF0000"/>
                </a:solidFill>
                <a:effectLst/>
              </a:rPr>
              <a:t> </a:t>
            </a:r>
            <a:r>
              <a:rPr lang="ar-IQ" sz="1600" b="1" spc="0" dirty="0">
                <a:solidFill>
                  <a:srgbClr val="FF0000"/>
                </a:solidFill>
                <a:effectLst/>
              </a:rPr>
              <a:t>يظهر هنا في الشكل بالجانب </a:t>
            </a:r>
            <a:r>
              <a:rPr lang="ar-IQ" sz="1600" b="1" spc="0" dirty="0" err="1">
                <a:solidFill>
                  <a:srgbClr val="FF0000"/>
                </a:solidFill>
                <a:effectLst/>
              </a:rPr>
              <a:t>الإيمن</a:t>
            </a:r>
            <a:r>
              <a:rPr lang="en-US" sz="1600" b="1" spc="0" dirty="0">
                <a:solidFill>
                  <a:srgbClr val="FF0000"/>
                </a:solidFill>
                <a:effectLst/>
              </a:rPr>
              <a:t>:ـ</a:t>
            </a:r>
            <a:r>
              <a:rPr lang="ar-IQ" sz="1600" b="1" spc="0" dirty="0">
                <a:solidFill>
                  <a:srgbClr val="FF0000"/>
                </a:solidFill>
                <a:effectLst/>
              </a:rPr>
              <a:t> </a:t>
            </a:r>
          </a:p>
          <a:p>
            <a:pPr indent="-228600" algn="just" rtl="1">
              <a:lnSpc>
                <a:spcPct val="90000"/>
              </a:lnSpc>
              <a:spcAft>
                <a:spcPts val="300"/>
              </a:spcAft>
              <a:buFont typeface="Arial" panose="020B0604020202020204" pitchFamily="34" charset="0"/>
              <a:buChar char="•"/>
            </a:pPr>
            <a:endParaRPr lang="ar-IQ" sz="1600" b="1" dirty="0">
              <a:solidFill>
                <a:srgbClr val="FF0000"/>
              </a:solidFill>
            </a:endParaRPr>
          </a:p>
          <a:p>
            <a:pPr algn="just" rtl="1">
              <a:lnSpc>
                <a:spcPct val="90000"/>
              </a:lnSpc>
              <a:spcAft>
                <a:spcPts val="300"/>
              </a:spcAft>
            </a:pPr>
            <a:endParaRPr lang="ar-IQ" sz="1600" b="1" dirty="0">
              <a:solidFill>
                <a:srgbClr val="FF0000"/>
              </a:solidFill>
            </a:endParaRPr>
          </a:p>
          <a:p>
            <a:pPr indent="-228600" algn="just" rtl="1">
              <a:lnSpc>
                <a:spcPct val="90000"/>
              </a:lnSpc>
              <a:spcAft>
                <a:spcPts val="300"/>
              </a:spcAft>
              <a:buFont typeface="Arial" panose="020B0604020202020204" pitchFamily="34" charset="0"/>
              <a:buChar char="•"/>
            </a:pPr>
            <a:r>
              <a:rPr lang="ar-IQ" sz="2400" b="1" spc="0" dirty="0">
                <a:solidFill>
                  <a:srgbClr val="FF0000"/>
                </a:solidFill>
                <a:effectLst/>
              </a:rPr>
              <a:t>الاهتمام بالفعل الصاعد والعلاقة بالمتغير </a:t>
            </a:r>
            <a:r>
              <a:rPr lang="ar-IQ" sz="2400" b="1" spc="0" dirty="0">
                <a:solidFill>
                  <a:srgbClr val="FF0000"/>
                </a:solidFill>
                <a:effectLst/>
                <a:highlight>
                  <a:srgbClr val="FFFF00"/>
                </a:highlight>
              </a:rPr>
              <a:t>القيمي </a:t>
            </a:r>
            <a:r>
              <a:rPr lang="ar-IQ" sz="2400" b="1" spc="0" dirty="0" err="1">
                <a:solidFill>
                  <a:srgbClr val="FF0000"/>
                </a:solidFill>
                <a:effectLst/>
                <a:highlight>
                  <a:srgbClr val="FFFF00"/>
                </a:highlight>
              </a:rPr>
              <a:t>السوسيوسايكولوجي</a:t>
            </a:r>
            <a:endParaRPr lang="en-US" sz="2400" b="1" spc="0" dirty="0">
              <a:solidFill>
                <a:srgbClr val="FF0000"/>
              </a:solidFill>
              <a:effectLst/>
              <a:highlight>
                <a:srgbClr val="FFFF00"/>
              </a:highlight>
            </a:endParaRPr>
          </a:p>
          <a:p>
            <a:pPr indent="-228600">
              <a:lnSpc>
                <a:spcPct val="90000"/>
              </a:lnSpc>
              <a:spcAft>
                <a:spcPts val="300"/>
              </a:spcAft>
              <a:buFont typeface="Arial" panose="020B0604020202020204" pitchFamily="34" charset="0"/>
              <a:buChar char="•"/>
            </a:pPr>
            <a:endParaRPr lang="en-US" sz="2000" b="1" dirty="0"/>
          </a:p>
          <a:p>
            <a:pPr indent="-228600">
              <a:lnSpc>
                <a:spcPct val="90000"/>
              </a:lnSpc>
              <a:spcAft>
                <a:spcPts val="300"/>
              </a:spcAft>
              <a:buFont typeface="Arial" panose="020B0604020202020204" pitchFamily="34" charset="0"/>
              <a:buChar char="•"/>
            </a:pPr>
            <a:endParaRPr lang="en-US" sz="2000" b="1" dirty="0"/>
          </a:p>
          <a:p>
            <a:pPr indent="-228600">
              <a:lnSpc>
                <a:spcPct val="90000"/>
              </a:lnSpc>
              <a:spcAft>
                <a:spcPts val="300"/>
              </a:spcAft>
              <a:buFont typeface="Arial" panose="020B0604020202020204" pitchFamily="34" charset="0"/>
              <a:buChar char="•"/>
            </a:pPr>
            <a:endParaRPr lang="en-US" sz="2000" b="1" dirty="0"/>
          </a:p>
          <a:p>
            <a:pPr indent="-228600">
              <a:lnSpc>
                <a:spcPct val="90000"/>
              </a:lnSpc>
              <a:spcAft>
                <a:spcPts val="300"/>
              </a:spcAft>
              <a:buFont typeface="Arial" panose="020B0604020202020204" pitchFamily="34" charset="0"/>
              <a:buChar char="•"/>
            </a:pPr>
            <a:endParaRPr lang="en-US" sz="2000" b="1" dirty="0"/>
          </a:p>
          <a:p>
            <a:pPr indent="-228600">
              <a:lnSpc>
                <a:spcPct val="90000"/>
              </a:lnSpc>
              <a:spcAft>
                <a:spcPts val="300"/>
              </a:spcAft>
              <a:buFont typeface="Arial" panose="020B0604020202020204" pitchFamily="34" charset="0"/>
              <a:buChar char="•"/>
            </a:pPr>
            <a:endParaRPr lang="en-US" sz="2000" b="1" dirty="0"/>
          </a:p>
          <a:p>
            <a:pPr indent="-228600">
              <a:lnSpc>
                <a:spcPct val="90000"/>
              </a:lnSpc>
              <a:spcAft>
                <a:spcPts val="300"/>
              </a:spcAft>
              <a:buFont typeface="Arial" panose="020B0604020202020204" pitchFamily="34" charset="0"/>
              <a:buChar char="•"/>
            </a:pPr>
            <a:endParaRPr lang="en-US" sz="2000" b="1" dirty="0"/>
          </a:p>
          <a:p>
            <a:pPr indent="-228600">
              <a:lnSpc>
                <a:spcPct val="90000"/>
              </a:lnSpc>
              <a:spcAft>
                <a:spcPts val="300"/>
              </a:spcAft>
              <a:buFont typeface="Arial" panose="020B0604020202020204" pitchFamily="34" charset="0"/>
              <a:buChar char="•"/>
            </a:pPr>
            <a:endParaRPr lang="en-US" sz="2000" b="1" dirty="0"/>
          </a:p>
          <a:p>
            <a:pPr indent="-228600">
              <a:lnSpc>
                <a:spcPct val="90000"/>
              </a:lnSpc>
              <a:spcAft>
                <a:spcPts val="300"/>
              </a:spcAft>
              <a:buFont typeface="Arial" panose="020B0604020202020204" pitchFamily="34" charset="0"/>
              <a:buChar char="•"/>
            </a:pPr>
            <a:endParaRPr lang="en-US" sz="2000" b="1" dirty="0"/>
          </a:p>
        </p:txBody>
      </p:sp>
      <p:sp>
        <p:nvSpPr>
          <p:cNvPr id="35" name="Rectangle 34">
            <a:extLst>
              <a:ext uri="{FF2B5EF4-FFF2-40B4-BE49-F238E27FC236}">
                <a16:creationId xmlns:a16="http://schemas.microsoft.com/office/drawing/2014/main" id="{5E39A796-BE83-48B1-B33F-35C4A32AAB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39056" y="0"/>
            <a:ext cx="7552944"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ounded Rectangle 9">
            <a:extLst>
              <a:ext uri="{FF2B5EF4-FFF2-40B4-BE49-F238E27FC236}">
                <a16:creationId xmlns:a16="http://schemas.microsoft.com/office/drawing/2014/main" id="{72F84B47-E267-4194-8194-831DB7B554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23688" y="557784"/>
            <a:ext cx="6584098" cy="5739187"/>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 name="Afbeelding 29">
            <a:extLst>
              <a:ext uri="{FF2B5EF4-FFF2-40B4-BE49-F238E27FC236}">
                <a16:creationId xmlns:a16="http://schemas.microsoft.com/office/drawing/2014/main" id="{A30A5E39-ED1B-4547-AABC-7121CCE60760}"/>
              </a:ext>
            </a:extLst>
          </p:cNvPr>
          <p:cNvPicPr>
            <a:picLocks noChangeAspect="1"/>
          </p:cNvPicPr>
          <p:nvPr/>
        </p:nvPicPr>
        <p:blipFill>
          <a:blip r:embed="rId2"/>
          <a:stretch>
            <a:fillRect/>
          </a:stretch>
        </p:blipFill>
        <p:spPr>
          <a:xfrm>
            <a:off x="5123688" y="443345"/>
            <a:ext cx="6584098" cy="5853626"/>
          </a:xfrm>
          <a:prstGeom prst="rect">
            <a:avLst/>
          </a:prstGeom>
          <a:effectLst/>
        </p:spPr>
      </p:pic>
      <p:sp>
        <p:nvSpPr>
          <p:cNvPr id="34" name="Tekstvak 33">
            <a:extLst>
              <a:ext uri="{FF2B5EF4-FFF2-40B4-BE49-F238E27FC236}">
                <a16:creationId xmlns:a16="http://schemas.microsoft.com/office/drawing/2014/main" id="{44D96F36-1CA8-4C63-A2EB-CD3053EBDFBF}"/>
              </a:ext>
            </a:extLst>
          </p:cNvPr>
          <p:cNvSpPr txBox="1"/>
          <p:nvPr/>
        </p:nvSpPr>
        <p:spPr>
          <a:xfrm>
            <a:off x="1037503" y="355265"/>
            <a:ext cx="1278978" cy="830997"/>
          </a:xfrm>
          <a:prstGeom prst="rect">
            <a:avLst/>
          </a:prstGeom>
          <a:noFill/>
        </p:spPr>
        <p:txBody>
          <a:bodyPr wrap="square">
            <a:spAutoFit/>
          </a:bodyPr>
          <a:lstStyle/>
          <a:p>
            <a:r>
              <a:rPr lang="ar-IQ" sz="4800" b="1" spc="0" dirty="0">
                <a:effectLst/>
              </a:rPr>
              <a:t>13</a:t>
            </a:r>
            <a:endParaRPr lang="nl-NL" sz="4800" dirty="0"/>
          </a:p>
        </p:txBody>
      </p:sp>
    </p:spTree>
    <p:extLst>
      <p:ext uri="{BB962C8B-B14F-4D97-AF65-F5344CB8AC3E}">
        <p14:creationId xmlns:p14="http://schemas.microsoft.com/office/powerpoint/2010/main" val="37251401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a:extLst>
              <a:ext uri="{FF2B5EF4-FFF2-40B4-BE49-F238E27FC236}">
                <a16:creationId xmlns:a16="http://schemas.microsoft.com/office/drawing/2014/main" id="{33724D54-4A1B-4A19-A0C3-A2615D54A3B2}"/>
              </a:ext>
            </a:extLst>
          </p:cNvPr>
          <p:cNvSpPr txBox="1"/>
          <p:nvPr/>
        </p:nvSpPr>
        <p:spPr>
          <a:xfrm>
            <a:off x="923109" y="370080"/>
            <a:ext cx="10006148" cy="1981568"/>
          </a:xfrm>
          <a:prstGeom prst="rect">
            <a:avLst/>
          </a:prstGeom>
          <a:noFill/>
        </p:spPr>
        <p:txBody>
          <a:bodyPr wrap="square">
            <a:spAutoFit/>
          </a:bodyPr>
          <a:lstStyle/>
          <a:p>
            <a:pPr algn="just" rtl="1">
              <a:lnSpc>
                <a:spcPct val="150000"/>
              </a:lnSpc>
              <a:spcAft>
                <a:spcPts val="300"/>
              </a:spcAft>
            </a:pPr>
            <a:r>
              <a:rPr lang="ar-IQ" sz="4800" b="1" spc="0" dirty="0">
                <a:effectLst/>
                <a:latin typeface="Arial" panose="020B0604020202020204" pitchFamily="34" charset="0"/>
                <a:ea typeface="Times New Roman" panose="02020603050405020304" pitchFamily="18" charset="0"/>
                <a:cs typeface="Times New Roman" panose="02020603050405020304" pitchFamily="18" charset="0"/>
              </a:rPr>
              <a:t>14</a:t>
            </a:r>
            <a:r>
              <a:rPr lang="ar-IQ" b="1" spc="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  </a:t>
            </a:r>
            <a:r>
              <a:rPr lang="ar-SA" b="1" spc="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رسم تخطيطي جديد أكثر دقة في التعبير عن الدراما الحديثة </a:t>
            </a:r>
            <a:r>
              <a:rPr lang="ar-IQ" b="1"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بخاصة </a:t>
            </a:r>
            <a:r>
              <a:rPr lang="ar-SA" b="1" spc="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سمة جديدة تخص النهاية المفتوحة (</a:t>
            </a:r>
            <a:r>
              <a:rPr lang="en-US" b="1" spc="0" dirty="0">
                <a:solidFill>
                  <a:srgbClr val="FF0000"/>
                </a:solidFill>
                <a:effectLst/>
                <a:latin typeface="Times New Roman" panose="02020603050405020304" pitchFamily="18" charset="0"/>
                <a:ea typeface="Times New Roman" panose="02020603050405020304" pitchFamily="18" charset="0"/>
                <a:cs typeface="Kari lotus"/>
              </a:rPr>
              <a:t>Opened end</a:t>
            </a:r>
            <a:r>
              <a:rPr lang="ar-SA" b="1" spc="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 وهي من حيث التعريف مقلوب النهاية المغلقة (</a:t>
            </a:r>
            <a:r>
              <a:rPr lang="en-US" b="1" spc="0" dirty="0">
                <a:solidFill>
                  <a:srgbClr val="FF0000"/>
                </a:solidFill>
                <a:effectLst/>
                <a:latin typeface="Times New Roman" panose="02020603050405020304" pitchFamily="18" charset="0"/>
                <a:ea typeface="Times New Roman" panose="02020603050405020304" pitchFamily="18" charset="0"/>
                <a:cs typeface="Kari lotus"/>
              </a:rPr>
              <a:t>Closed End</a:t>
            </a:r>
            <a:r>
              <a:rPr lang="ar-SA" b="1" spc="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 للدراما التقليدية (</a:t>
            </a:r>
            <a:r>
              <a:rPr lang="en-US" b="1" spc="0" dirty="0">
                <a:solidFill>
                  <a:srgbClr val="FF0000"/>
                </a:solidFill>
                <a:effectLst/>
                <a:latin typeface="Times New Roman" panose="02020603050405020304" pitchFamily="18" charset="0"/>
                <a:ea typeface="Times New Roman" panose="02020603050405020304" pitchFamily="18" charset="0"/>
                <a:cs typeface="Kari lotus"/>
              </a:rPr>
              <a:t>Traditional Drama</a:t>
            </a:r>
            <a:r>
              <a:rPr lang="ar-SA" b="1" spc="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 .. أما التخطيط الجديد فيتمثل بخط مستقيم صاعد ينقسم إلى مستويات متعددة كالآتي</a:t>
            </a:r>
            <a:endParaRPr lang="en-US" b="1" spc="-20" dirty="0">
              <a:solidFill>
                <a:srgbClr val="FF0000"/>
              </a:solidFill>
              <a:latin typeface="Times New Roman" panose="02020603050405020304" pitchFamily="18" charset="0"/>
              <a:ea typeface="Times New Roman" panose="02020603050405020304" pitchFamily="18" charset="0"/>
              <a:cs typeface="Kari lotus"/>
            </a:endParaRPr>
          </a:p>
        </p:txBody>
      </p:sp>
      <p:pic>
        <p:nvPicPr>
          <p:cNvPr id="5" name="Afbeelding 4">
            <a:extLst>
              <a:ext uri="{FF2B5EF4-FFF2-40B4-BE49-F238E27FC236}">
                <a16:creationId xmlns:a16="http://schemas.microsoft.com/office/drawing/2014/main" id="{F07F3557-5F70-4983-87C8-774DDD41AA34}"/>
              </a:ext>
            </a:extLst>
          </p:cNvPr>
          <p:cNvPicPr>
            <a:picLocks noChangeAspect="1"/>
          </p:cNvPicPr>
          <p:nvPr/>
        </p:nvPicPr>
        <p:blipFill>
          <a:blip r:embed="rId2"/>
          <a:stretch>
            <a:fillRect/>
          </a:stretch>
        </p:blipFill>
        <p:spPr>
          <a:xfrm>
            <a:off x="1063770" y="2002971"/>
            <a:ext cx="5328321" cy="4484949"/>
          </a:xfrm>
          <a:prstGeom prst="rect">
            <a:avLst/>
          </a:prstGeom>
        </p:spPr>
      </p:pic>
    </p:spTree>
    <p:extLst>
      <p:ext uri="{BB962C8B-B14F-4D97-AF65-F5344CB8AC3E}">
        <p14:creationId xmlns:p14="http://schemas.microsoft.com/office/powerpoint/2010/main" val="8636051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Afbeelding 2">
            <a:extLst>
              <a:ext uri="{FF2B5EF4-FFF2-40B4-BE49-F238E27FC236}">
                <a16:creationId xmlns:a16="http://schemas.microsoft.com/office/drawing/2014/main" id="{049F9DC1-DEB5-4B7B-97A8-70A76D1D789C}"/>
              </a:ext>
            </a:extLst>
          </p:cNvPr>
          <p:cNvPicPr>
            <a:picLocks noChangeAspect="1"/>
          </p:cNvPicPr>
          <p:nvPr/>
        </p:nvPicPr>
        <p:blipFill>
          <a:blip r:embed="rId2"/>
          <a:stretch>
            <a:fillRect/>
          </a:stretch>
        </p:blipFill>
        <p:spPr>
          <a:xfrm>
            <a:off x="574767" y="1610624"/>
            <a:ext cx="9836726" cy="2700120"/>
          </a:xfrm>
          <a:prstGeom prst="rect">
            <a:avLst/>
          </a:prstGeom>
        </p:spPr>
      </p:pic>
      <p:sp>
        <p:nvSpPr>
          <p:cNvPr id="5" name="Tekstvak 4">
            <a:extLst>
              <a:ext uri="{FF2B5EF4-FFF2-40B4-BE49-F238E27FC236}">
                <a16:creationId xmlns:a16="http://schemas.microsoft.com/office/drawing/2014/main" id="{1D4B7873-CC31-4789-B442-8ED81B071339}"/>
              </a:ext>
            </a:extLst>
          </p:cNvPr>
          <p:cNvSpPr txBox="1"/>
          <p:nvPr/>
        </p:nvSpPr>
        <p:spPr>
          <a:xfrm>
            <a:off x="466304" y="4639491"/>
            <a:ext cx="10223863" cy="3271537"/>
          </a:xfrm>
          <a:prstGeom prst="rect">
            <a:avLst/>
          </a:prstGeom>
          <a:noFill/>
        </p:spPr>
        <p:txBody>
          <a:bodyPr wrap="square">
            <a:spAutoFit/>
          </a:bodyPr>
          <a:lstStyle/>
          <a:p>
            <a:pPr algn="just" rtl="1">
              <a:lnSpc>
                <a:spcPct val="150000"/>
              </a:lnSpc>
              <a:spcAft>
                <a:spcPts val="300"/>
              </a:spcAft>
            </a:pPr>
            <a:r>
              <a:rPr lang="ar-IQ" b="1" dirty="0">
                <a:solidFill>
                  <a:srgbClr val="FF0000"/>
                </a:solidFill>
                <a:latin typeface="Times New Roman" panose="02020603050405020304" pitchFamily="18" charset="0"/>
                <a:ea typeface="Times New Roman" panose="02020603050405020304" pitchFamily="18" charset="0"/>
                <a:cs typeface="Kari lotus"/>
              </a:rPr>
              <a:t>لاحظ هنا: </a:t>
            </a:r>
            <a:r>
              <a:rPr lang="en-US" b="1" dirty="0">
                <a:solidFill>
                  <a:srgbClr val="FF0000"/>
                </a:solidFill>
                <a:latin typeface="Times New Roman" panose="02020603050405020304" pitchFamily="18" charset="0"/>
                <a:ea typeface="Times New Roman" panose="02020603050405020304" pitchFamily="18" charset="0"/>
                <a:cs typeface="Kari lotus"/>
              </a:rPr>
              <a:t>A</a:t>
            </a:r>
            <a:r>
              <a:rPr lang="ar-SA" b="1"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  =   الفعل الصاعد   </a:t>
            </a:r>
            <a:r>
              <a:rPr lang="en-US" b="1" dirty="0">
                <a:solidFill>
                  <a:srgbClr val="FF0000"/>
                </a:solidFill>
                <a:latin typeface="Times New Roman" panose="02020603050405020304" pitchFamily="18" charset="0"/>
                <a:ea typeface="Times New Roman" panose="02020603050405020304" pitchFamily="18" charset="0"/>
                <a:cs typeface="Kari lotus"/>
              </a:rPr>
              <a:t>B</a:t>
            </a:r>
            <a:r>
              <a:rPr lang="ar-SA" b="1"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 = نقطة التحول </a:t>
            </a:r>
            <a:r>
              <a:rPr lang="en-US" b="1" dirty="0">
                <a:solidFill>
                  <a:srgbClr val="FF0000"/>
                </a:solidFill>
                <a:latin typeface="Times New Roman" panose="02020603050405020304" pitchFamily="18" charset="0"/>
                <a:ea typeface="Times New Roman" panose="02020603050405020304" pitchFamily="18" charset="0"/>
                <a:cs typeface="Kari lotus"/>
              </a:rPr>
              <a:t>C</a:t>
            </a:r>
            <a:r>
              <a:rPr lang="ar-SA" b="1"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  =  الفعل الهابط   </a:t>
            </a:r>
            <a:r>
              <a:rPr lang="ar-IQ"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t>
            </a:r>
            <a:r>
              <a:rPr lang="nl-NL"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A,B,C</a:t>
            </a:r>
            <a:r>
              <a:rPr lang="ar-IQ"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t>
            </a:r>
            <a:r>
              <a:rPr lang="ar-SA" b="1"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  =  النهاية المغلقة</a:t>
            </a:r>
            <a:r>
              <a:rPr lang="nl-NL" b="1"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   </a:t>
            </a:r>
            <a:r>
              <a:rPr lang="ar-IQ" b="1"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a:t>
            </a:r>
            <a:r>
              <a:rPr lang="nl-NL" b="1"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 </a:t>
            </a:r>
            <a:r>
              <a:rPr lang="ar-SA" b="1"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  </a:t>
            </a:r>
            <a:r>
              <a:rPr lang="en-US" b="1" dirty="0">
                <a:solidFill>
                  <a:srgbClr val="FF0000"/>
                </a:solidFill>
                <a:latin typeface="Times New Roman" panose="02020603050405020304" pitchFamily="18" charset="0"/>
                <a:ea typeface="Times New Roman" panose="02020603050405020304" pitchFamily="18" charset="0"/>
                <a:cs typeface="Kari lotus"/>
              </a:rPr>
              <a:t>d</a:t>
            </a:r>
            <a:r>
              <a:rPr lang="ar-SA" b="1"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 = نهاية مفتوحة</a:t>
            </a:r>
            <a:r>
              <a:rPr lang="ar-IQ" b="1"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 </a:t>
            </a:r>
            <a:r>
              <a:rPr lang="ar-IQ" sz="4800" b="1" dirty="0">
                <a:latin typeface="Times New Roman" panose="02020603050405020304" pitchFamily="18" charset="0"/>
                <a:ea typeface="Times New Roman" panose="02020603050405020304" pitchFamily="18" charset="0"/>
                <a:cs typeface="Kari lotus"/>
              </a:rPr>
              <a:t>15 </a:t>
            </a:r>
            <a:endParaRPr lang="ar-IQ" sz="4800" b="1" dirty="0">
              <a:solidFill>
                <a:srgbClr val="FF0000"/>
              </a:solidFill>
              <a:latin typeface="Arial" panose="020B0604020202020204" pitchFamily="34" charset="0"/>
              <a:ea typeface="Times New Roman" panose="02020603050405020304" pitchFamily="18" charset="0"/>
              <a:cs typeface="Times New Roman" panose="02020603050405020304" pitchFamily="18" charset="0"/>
            </a:endParaRPr>
          </a:p>
          <a:p>
            <a:pPr algn="just" rtl="1">
              <a:lnSpc>
                <a:spcPct val="150000"/>
              </a:lnSpc>
              <a:spcAft>
                <a:spcPts val="300"/>
              </a:spcAft>
            </a:pPr>
            <a:r>
              <a:rPr lang="ar-IQ" sz="1800" b="1" spc="0" dirty="0">
                <a:solidFill>
                  <a:srgbClr val="FF0000"/>
                </a:solidFill>
                <a:effectLst/>
                <a:latin typeface="Times New Roman" panose="02020603050405020304" pitchFamily="18" charset="0"/>
                <a:ea typeface="Times New Roman" panose="02020603050405020304" pitchFamily="18" charset="0"/>
                <a:cs typeface="Kari lotus"/>
              </a:rPr>
              <a:t>  </a:t>
            </a:r>
            <a:r>
              <a:rPr lang="ar-IQ" b="1" spc="-20" dirty="0">
                <a:solidFill>
                  <a:srgbClr val="FF0000"/>
                </a:solidFill>
                <a:effectLst/>
                <a:latin typeface="Arial" panose="020B0604020202020204" pitchFamily="34" charset="0"/>
                <a:ea typeface="Times New Roman" panose="02020603050405020304" pitchFamily="18" charset="0"/>
                <a:cs typeface="Kari lotus"/>
              </a:rPr>
              <a:t>اهتمت </a:t>
            </a:r>
            <a:r>
              <a:rPr lang="ar-IQ" b="1" spc="-20" dirty="0">
                <a:solidFill>
                  <a:srgbClr val="FF0000"/>
                </a:solidFill>
                <a:effectLst/>
                <a:highlight>
                  <a:srgbClr val="FFFF00"/>
                </a:highlight>
                <a:latin typeface="Arial" panose="020B0604020202020204" pitchFamily="34" charset="0"/>
                <a:ea typeface="Times New Roman" panose="02020603050405020304" pitchFamily="18" charset="0"/>
                <a:cs typeface="Kari lotus"/>
              </a:rPr>
              <a:t>المسرحية الإغريقية بالنهايات </a:t>
            </a:r>
            <a:r>
              <a:rPr lang="ar-IQ" b="1" spc="-20" dirty="0">
                <a:solidFill>
                  <a:srgbClr val="FF0000"/>
                </a:solidFill>
                <a:effectLst/>
                <a:latin typeface="Arial" panose="020B0604020202020204" pitchFamily="34" charset="0"/>
                <a:ea typeface="Times New Roman" panose="02020603050405020304" pitchFamily="18" charset="0"/>
                <a:cs typeface="Kari lotus"/>
              </a:rPr>
              <a:t>لأن مادة العرض موجودة في ذهن مشاهدها بخاصة أن موضوعاتها مستقاة من الميثولوجيا أو الأساطير المعروفة .. بينما حصل توسع في عرض المادة مع انفتاح موضوعات الدراما على آفاق وأفكار جديدة نسبيا وتخلصت المسرحية الحديثة من الحدث الهابط بشكل جزئي أو نهائي لأن النهاية تظل متروكة من دون حسم نهائي وهو أمر يرتبط بالانفتاح الذهني الأكثر منعة ورحابة من حيث تقبله لتعددية وجهات النظر عند إنسان العصر الحديث </a:t>
            </a:r>
            <a:endParaRPr lang="nl-NL" b="1" spc="-20" dirty="0">
              <a:solidFill>
                <a:srgbClr val="FF0000"/>
              </a:solidFill>
              <a:effectLst/>
              <a:latin typeface="Arial" panose="020B0604020202020204" pitchFamily="34" charset="0"/>
              <a:ea typeface="Times New Roman" panose="02020603050405020304" pitchFamily="18" charset="0"/>
              <a:cs typeface="Kari lotus"/>
            </a:endParaRPr>
          </a:p>
        </p:txBody>
      </p:sp>
    </p:spTree>
    <p:extLst>
      <p:ext uri="{BB962C8B-B14F-4D97-AF65-F5344CB8AC3E}">
        <p14:creationId xmlns:p14="http://schemas.microsoft.com/office/powerpoint/2010/main" val="16531168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a:extLst>
              <a:ext uri="{FF2B5EF4-FFF2-40B4-BE49-F238E27FC236}">
                <a16:creationId xmlns:a16="http://schemas.microsoft.com/office/drawing/2014/main" id="{2A090D8E-922C-4511-9468-DB771540422A}"/>
              </a:ext>
            </a:extLst>
          </p:cNvPr>
          <p:cNvSpPr txBox="1"/>
          <p:nvPr/>
        </p:nvSpPr>
        <p:spPr>
          <a:xfrm>
            <a:off x="1088571" y="582678"/>
            <a:ext cx="10014857" cy="6313716"/>
          </a:xfrm>
          <a:prstGeom prst="rect">
            <a:avLst/>
          </a:prstGeom>
          <a:noFill/>
        </p:spPr>
        <p:txBody>
          <a:bodyPr wrap="square">
            <a:spAutoFit/>
          </a:bodyPr>
          <a:lstStyle/>
          <a:p>
            <a:pPr marL="180340" indent="-180340" algn="just" rtl="1">
              <a:lnSpc>
                <a:spcPct val="200000"/>
              </a:lnSpc>
            </a:pPr>
            <a:r>
              <a:rPr lang="ar-IQ" sz="4800" b="1" spc="-20" dirty="0">
                <a:effectLst/>
                <a:latin typeface="Arial" panose="020B0604020202020204" pitchFamily="34" charset="0"/>
                <a:ea typeface="Times New Roman" panose="02020603050405020304" pitchFamily="18" charset="0"/>
                <a:cs typeface="Times New Roman" panose="02020603050405020304" pitchFamily="18" charset="0"/>
              </a:rPr>
              <a:t>16</a:t>
            </a:r>
            <a:r>
              <a:rPr lang="ar-IQ" sz="1800" b="1" spc="-2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 </a:t>
            </a:r>
            <a:r>
              <a:rPr lang="ar-SA" sz="1800" b="1" spc="-2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علينا بهذه الحال أن ندرك أنّ القيمة هي التي تعطينا مقاييس أو معايير وموازين، بميدان بعينه بالارتباط باستمرار بالعام المقتضي للضوابط والمحددات لا ال</a:t>
            </a:r>
            <a:r>
              <a:rPr lang="ar-IQ" sz="1800" b="1" spc="-2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ت</a:t>
            </a:r>
            <a:r>
              <a:rPr lang="ar-SA" sz="1800" b="1" spc="-2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ي يفرضها </a:t>
            </a:r>
            <a:r>
              <a:rPr lang="ar-SA" sz="1800" b="1" spc="-20" dirty="0">
                <a:solidFill>
                  <a:srgbClr val="FF0000"/>
                </a:solidFill>
                <a:effectLst/>
                <a:highlight>
                  <a:srgbClr val="FFFF00"/>
                </a:highlight>
                <a:latin typeface="Arial" panose="020B0604020202020204" pitchFamily="34" charset="0"/>
                <a:ea typeface="Times New Roman" panose="02020603050405020304" pitchFamily="18" charset="0"/>
                <a:cs typeface="Times New Roman" panose="02020603050405020304" pitchFamily="18" charset="0"/>
              </a:rPr>
              <a:t>إلزاماً ووجوباً قسريا بما يتعارض وتحقيق المشتركات الإنسانية</a:t>
            </a:r>
            <a:r>
              <a:rPr lang="ar-SA" sz="1800" b="1" spc="-2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 </a:t>
            </a:r>
            <a:r>
              <a:rPr lang="ar-SA" sz="1800" b="1" spc="-20" dirty="0">
                <a:solidFill>
                  <a:srgbClr val="FF0000"/>
                </a:solidFill>
                <a:effectLst/>
                <a:highlight>
                  <a:srgbClr val="FFFF00"/>
                </a:highlight>
                <a:latin typeface="Arial" panose="020B0604020202020204" pitchFamily="34" charset="0"/>
                <a:ea typeface="Times New Roman" panose="02020603050405020304" pitchFamily="18" charset="0"/>
                <a:cs typeface="Times New Roman" panose="02020603050405020304" pitchFamily="18" charset="0"/>
              </a:rPr>
              <a:t>وعندما توجد الحرية لا الإلزام الفوقي القسري توجد الهوية والخصال أو القيم النابعة من ثقافة بنائية </a:t>
            </a:r>
            <a:r>
              <a:rPr lang="ar-SA" sz="1800" b="1" spc="-2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فيما العكس يخلق انهياراً قيميا باختلاقه معايير تتناقض ومصالح العيش اليومي للإنسان... هنا القضية أبعد من ثقافة عرجاء شوهاء لأنها ستمس مصيره واستقلاليته وحرية إرادته...</a:t>
            </a:r>
            <a:endParaRPr lang="ar-IQ" b="1" spc="-20" dirty="0">
              <a:solidFill>
                <a:srgbClr val="FF0000"/>
              </a:solidFill>
              <a:latin typeface="Arial" panose="020B0604020202020204" pitchFamily="34" charset="0"/>
              <a:ea typeface="Times New Roman" panose="02020603050405020304" pitchFamily="18" charset="0"/>
              <a:cs typeface="Times New Roman" panose="02020603050405020304" pitchFamily="18" charset="0"/>
            </a:endParaRPr>
          </a:p>
          <a:p>
            <a:pPr marL="180340" indent="-180340" algn="just" rtl="1">
              <a:lnSpc>
                <a:spcPct val="200000"/>
              </a:lnSpc>
            </a:pPr>
            <a:r>
              <a:rPr lang="ar-SA" sz="1800" b="1" spc="-2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إنَّ الخير والفضيلة والعدالة هي من </a:t>
            </a:r>
            <a:r>
              <a:rPr lang="ar-SA" sz="1800" b="1" spc="-20" dirty="0" err="1">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الإلزامات</a:t>
            </a:r>
            <a:r>
              <a:rPr lang="ar-SA" sz="1800" b="1" spc="-2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 المفروضة لكنها مثلما أشرنا من قبل تظل قيم نسبية ومهما كانت حركة المتغيرات ستكون الثابت المعمول به مجتمعيا فرديا جمعيا ما فضح طابع الارتداد واجترار نظم ما قبل نسق الحاضر...</a:t>
            </a:r>
            <a:endParaRPr lang="nl-NL" sz="1800" b="1" spc="-20" dirty="0">
              <a:solidFill>
                <a:srgbClr val="000000"/>
              </a:solidFill>
              <a:effectLst/>
              <a:latin typeface="Arial" panose="020B0604020202020204" pitchFamily="34" charset="0"/>
              <a:ea typeface="Times New Roman" panose="02020603050405020304" pitchFamily="18" charset="0"/>
              <a:cs typeface="Kari lotus"/>
            </a:endParaRPr>
          </a:p>
          <a:p>
            <a:pPr marL="180340" indent="-180340" algn="just" rtl="1">
              <a:lnSpc>
                <a:spcPct val="200000"/>
              </a:lnSpc>
            </a:pPr>
            <a:r>
              <a:rPr lang="ar-SA" sz="1800" b="1" spc="-2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المسرحية الجديدة والتجريب فيها هو </a:t>
            </a:r>
            <a:r>
              <a:rPr lang="ar-SA" sz="1800" b="1" spc="-20" dirty="0">
                <a:solidFill>
                  <a:srgbClr val="FF0000"/>
                </a:solidFill>
                <a:effectLst/>
                <a:highlight>
                  <a:srgbClr val="FFFF00"/>
                </a:highlight>
                <a:latin typeface="Arial" panose="020B0604020202020204" pitchFamily="34" charset="0"/>
                <a:ea typeface="Times New Roman" panose="02020603050405020304" pitchFamily="18" charset="0"/>
                <a:cs typeface="Times New Roman" panose="02020603050405020304" pitchFamily="18" charset="0"/>
              </a:rPr>
              <a:t>معادل موضوعي لعصرنا جماليا </a:t>
            </a:r>
            <a:r>
              <a:rPr lang="ar-SA" sz="1800" b="1" spc="-2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وكذا في </a:t>
            </a:r>
            <a:r>
              <a:rPr lang="ar-SA" sz="1800" b="1" spc="-20" dirty="0" err="1">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الثيمة</a:t>
            </a:r>
            <a:r>
              <a:rPr lang="ar-SA" sz="1800" b="1" spc="-2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 المتناولة وحال فرض قوانين الدراما الأولى العتيقة يمثل خطلا في </a:t>
            </a:r>
            <a:r>
              <a:rPr lang="ar-SA" sz="1800" b="1" spc="-20" dirty="0">
                <a:solidFill>
                  <a:srgbClr val="FF0000"/>
                </a:solidFill>
                <a:effectLst/>
                <a:highlight>
                  <a:srgbClr val="FFFF00"/>
                </a:highlight>
                <a:latin typeface="Arial" panose="020B0604020202020204" pitchFamily="34" charset="0"/>
                <a:ea typeface="Times New Roman" panose="02020603050405020304" pitchFamily="18" charset="0"/>
                <a:cs typeface="Times New Roman" panose="02020603050405020304" pitchFamily="18" charset="0"/>
              </a:rPr>
              <a:t>تعارضه </a:t>
            </a:r>
            <a:r>
              <a:rPr lang="ar-SA" sz="1800" b="1" spc="-20" dirty="0" err="1">
                <a:solidFill>
                  <a:srgbClr val="FF0000"/>
                </a:solidFill>
                <a:effectLst/>
                <a:highlight>
                  <a:srgbClr val="FFFF00"/>
                </a:highlight>
                <a:latin typeface="Arial" panose="020B0604020202020204" pitchFamily="34" charset="0"/>
                <a:ea typeface="Times New Roman" panose="02020603050405020304" pitchFamily="18" charset="0"/>
                <a:cs typeface="Times New Roman" panose="02020603050405020304" pitchFamily="18" charset="0"/>
              </a:rPr>
              <a:t>الإتلافي</a:t>
            </a:r>
            <a:r>
              <a:rPr lang="ar-SA" sz="1800" b="1" spc="-20" dirty="0">
                <a:solidFill>
                  <a:srgbClr val="FF0000"/>
                </a:solidFill>
                <a:effectLst/>
                <a:highlight>
                  <a:srgbClr val="FFFF00"/>
                </a:highlight>
                <a:latin typeface="Arial" panose="020B0604020202020204" pitchFamily="34" charset="0"/>
                <a:ea typeface="Times New Roman" panose="02020603050405020304" pitchFamily="18" charset="0"/>
                <a:cs typeface="Times New Roman" panose="02020603050405020304" pitchFamily="18" charset="0"/>
              </a:rPr>
              <a:t> مع ثابت حركية القيمة وطابعها المتغير في إطار نسبيتها وارتباطها </a:t>
            </a:r>
            <a:r>
              <a:rPr lang="ar-IQ" sz="1800" b="1" spc="-20" dirty="0">
                <a:solidFill>
                  <a:srgbClr val="FF0000"/>
                </a:solidFill>
                <a:effectLst/>
                <a:highlight>
                  <a:srgbClr val="FFFF00"/>
                </a:highlight>
                <a:latin typeface="Arial" panose="020B0604020202020204" pitchFamily="34" charset="0"/>
                <a:ea typeface="Times New Roman" panose="02020603050405020304" pitchFamily="18" charset="0"/>
                <a:cs typeface="Times New Roman" panose="02020603050405020304" pitchFamily="18" charset="0"/>
              </a:rPr>
              <a:t>ب</a:t>
            </a:r>
            <a:r>
              <a:rPr lang="ar-SA" sz="1800" b="1" spc="-20" dirty="0" err="1">
                <a:solidFill>
                  <a:srgbClr val="FF0000"/>
                </a:solidFill>
                <a:effectLst/>
                <a:highlight>
                  <a:srgbClr val="FFFF00"/>
                </a:highlight>
                <a:latin typeface="Arial" panose="020B0604020202020204" pitchFamily="34" charset="0"/>
                <a:ea typeface="Times New Roman" panose="02020603050405020304" pitchFamily="18" charset="0"/>
                <a:cs typeface="Times New Roman" panose="02020603050405020304" pitchFamily="18" charset="0"/>
              </a:rPr>
              <a:t>كوانتم</a:t>
            </a:r>
            <a:r>
              <a:rPr lang="ar-SA" sz="1800" b="1" spc="-20" dirty="0">
                <a:solidFill>
                  <a:srgbClr val="FF0000"/>
                </a:solidFill>
                <a:effectLst/>
                <a:highlight>
                  <a:srgbClr val="FFFF00"/>
                </a:highlight>
                <a:latin typeface="Arial" panose="020B0604020202020204" pitchFamily="34" charset="0"/>
                <a:ea typeface="Times New Roman" panose="02020603050405020304" pitchFamily="18" charset="0"/>
                <a:cs typeface="Times New Roman" panose="02020603050405020304" pitchFamily="18" charset="0"/>
              </a:rPr>
              <a:t> تعريفها في ضوء العصر </a:t>
            </a:r>
            <a:r>
              <a:rPr lang="ar-SA" sz="1800" b="1" spc="-20" dirty="0" err="1">
                <a:solidFill>
                  <a:srgbClr val="FF0000"/>
                </a:solidFill>
                <a:effectLst/>
                <a:highlight>
                  <a:srgbClr val="FFFF00"/>
                </a:highlight>
                <a:latin typeface="Arial" panose="020B0604020202020204" pitchFamily="34" charset="0"/>
                <a:ea typeface="Times New Roman" panose="02020603050405020304" pitchFamily="18" charset="0"/>
                <a:cs typeface="Times New Roman" panose="02020603050405020304" pitchFamily="18" charset="0"/>
              </a:rPr>
              <a:t>وانزياحات</a:t>
            </a:r>
            <a:r>
              <a:rPr lang="ar-SA" sz="1800" b="1" spc="-20" dirty="0">
                <a:solidFill>
                  <a:srgbClr val="FF0000"/>
                </a:solidFill>
                <a:effectLst/>
                <a:highlight>
                  <a:srgbClr val="FFFF00"/>
                </a:highlight>
                <a:latin typeface="Arial" panose="020B0604020202020204" pitchFamily="34" charset="0"/>
                <a:ea typeface="Times New Roman" panose="02020603050405020304" pitchFamily="18" charset="0"/>
                <a:cs typeface="Times New Roman" panose="02020603050405020304" pitchFamily="18" charset="0"/>
              </a:rPr>
              <a:t> \ عدول إبداعه...</a:t>
            </a:r>
            <a:endParaRPr lang="ar-IQ" sz="1200" b="1" spc="-2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endParaRPr>
          </a:p>
          <a:p>
            <a:pPr marL="180340" indent="-180340" algn="just" rtl="1">
              <a:lnSpc>
                <a:spcPct val="200000"/>
              </a:lnSpc>
            </a:pPr>
            <a:endParaRPr lang="nl-NL" sz="1200" b="1" spc="-20" dirty="0">
              <a:solidFill>
                <a:srgbClr val="000000"/>
              </a:solidFill>
              <a:effectLst/>
              <a:latin typeface="Arial" panose="020B0604020202020204" pitchFamily="34" charset="0"/>
              <a:ea typeface="Times New Roman" panose="02020603050405020304" pitchFamily="18" charset="0"/>
              <a:cs typeface="Kari lotus"/>
            </a:endParaRPr>
          </a:p>
        </p:txBody>
      </p:sp>
    </p:spTree>
    <p:extLst>
      <p:ext uri="{BB962C8B-B14F-4D97-AF65-F5344CB8AC3E}">
        <p14:creationId xmlns:p14="http://schemas.microsoft.com/office/powerpoint/2010/main" val="41000723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a:extLst>
              <a:ext uri="{FF2B5EF4-FFF2-40B4-BE49-F238E27FC236}">
                <a16:creationId xmlns:a16="http://schemas.microsoft.com/office/drawing/2014/main" id="{84D4F5A0-0E72-406A-BD00-1AAF9F4691E9}"/>
              </a:ext>
            </a:extLst>
          </p:cNvPr>
          <p:cNvSpPr txBox="1"/>
          <p:nvPr/>
        </p:nvSpPr>
        <p:spPr>
          <a:xfrm>
            <a:off x="1097280" y="386741"/>
            <a:ext cx="9788434" cy="6471259"/>
          </a:xfrm>
          <a:prstGeom prst="rect">
            <a:avLst/>
          </a:prstGeom>
          <a:noFill/>
        </p:spPr>
        <p:txBody>
          <a:bodyPr wrap="square">
            <a:spAutoFit/>
          </a:bodyPr>
          <a:lstStyle/>
          <a:p>
            <a:pPr marL="180340" indent="-180340" algn="just" rtl="1">
              <a:lnSpc>
                <a:spcPct val="200000"/>
              </a:lnSpc>
            </a:pPr>
            <a:r>
              <a:rPr lang="ar-IQ" sz="4800" b="1" spc="-20" dirty="0">
                <a:effectLst/>
                <a:latin typeface="Arial" panose="020B0604020202020204" pitchFamily="34" charset="0"/>
                <a:ea typeface="Times New Roman" panose="02020603050405020304" pitchFamily="18" charset="0"/>
                <a:cs typeface="Times New Roman" panose="02020603050405020304" pitchFamily="18" charset="0"/>
              </a:rPr>
              <a:t>17</a:t>
            </a:r>
            <a:r>
              <a:rPr lang="ar-IQ" sz="1800" b="1" spc="-2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 </a:t>
            </a:r>
            <a:r>
              <a:rPr lang="ar-SA" sz="1800" b="1" spc="-2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إننا دائما مع فكرة توافر القيم كونها تأسيس في </a:t>
            </a:r>
            <a:r>
              <a:rPr lang="ar-SA" sz="1800" b="1" spc="-20" dirty="0" err="1">
                <a:solidFill>
                  <a:srgbClr val="FF0000"/>
                </a:solidFill>
                <a:effectLst/>
                <a:highlight>
                  <a:srgbClr val="FFFF00"/>
                </a:highlight>
                <a:latin typeface="Arial" panose="020B0604020202020204" pitchFamily="34" charset="0"/>
                <a:ea typeface="Times New Roman" panose="02020603050405020304" pitchFamily="18" charset="0"/>
                <a:cs typeface="Times New Roman" panose="02020603050405020304" pitchFamily="18" charset="0"/>
              </a:rPr>
              <a:t>السايكوسوسيولوجي</a:t>
            </a:r>
            <a:r>
              <a:rPr lang="ar-SA" sz="1800" b="1" spc="-20" dirty="0">
                <a:solidFill>
                  <a:srgbClr val="FF0000"/>
                </a:solidFill>
                <a:effectLst/>
                <a:highlight>
                  <a:srgbClr val="FFFF00"/>
                </a:highlight>
                <a:latin typeface="Arial" panose="020B0604020202020204" pitchFamily="34" charset="0"/>
                <a:ea typeface="Times New Roman" panose="02020603050405020304" pitchFamily="18" charset="0"/>
                <a:cs typeface="Times New Roman" panose="02020603050405020304" pitchFamily="18" charset="0"/>
              </a:rPr>
              <a:t> </a:t>
            </a:r>
            <a:r>
              <a:rPr lang="ar-SA" sz="1800" b="1" spc="-2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من جهة كونها صفات توجه السلوك بإطار العلاقات والنظام الحضاري وطابع هويته وهي رؤية الفلسفة على أنها محدِّدة في منظومة (الأخلاق بالمعنى الفلسفي) بما يجسد المعادل الموضوعي لتحقيق الرغبة والسلوك الإنساني ...</a:t>
            </a:r>
            <a:endParaRPr lang="ar-IQ" sz="1800" b="1" spc="-2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endParaRPr>
          </a:p>
          <a:p>
            <a:pPr marL="180340" indent="-180340" algn="just" rtl="1">
              <a:lnSpc>
                <a:spcPct val="200000"/>
              </a:lnSpc>
            </a:pPr>
            <a:r>
              <a:rPr lang="ar-IQ" b="1" spc="-20"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علينا أن نتذكر دائما هنا أننا أمام مهام دراسة الحركة سواء بمنطلقات ميكانيكية حركية بما فيها ديناميكية التي تدرس الطاقة المحركة أو </a:t>
            </a:r>
            <a:r>
              <a:rPr lang="ar-IQ" b="1" spc="-20" dirty="0" err="1">
                <a:solidFill>
                  <a:srgbClr val="FF0000"/>
                </a:solidFill>
                <a:latin typeface="Arial" panose="020B0604020202020204" pitchFamily="34" charset="0"/>
                <a:ea typeface="Times New Roman" panose="02020603050405020304" pitchFamily="18" charset="0"/>
                <a:cs typeface="Times New Roman" panose="02020603050405020304" pitchFamily="18" charset="0"/>
              </a:rPr>
              <a:t>كينماتيكية</a:t>
            </a:r>
            <a:r>
              <a:rPr lang="ar-IQ" b="1" spc="-20"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 التي تدرس الخصائص الانتقالية المتحركة من دون التوقف عند القدرة والطاقة أو </a:t>
            </a:r>
            <a:r>
              <a:rPr lang="ar-IQ" b="1" spc="-20" dirty="0" err="1">
                <a:solidFill>
                  <a:srgbClr val="FF0000"/>
                </a:solidFill>
                <a:latin typeface="Arial" panose="020B0604020202020204" pitchFamily="34" charset="0"/>
                <a:ea typeface="Times New Roman" panose="02020603050405020304" pitchFamily="18" charset="0"/>
                <a:cs typeface="Times New Roman" panose="02020603050405020304" pitchFamily="18" charset="0"/>
              </a:rPr>
              <a:t>استاتيكا</a:t>
            </a:r>
            <a:r>
              <a:rPr lang="ar-IQ" b="1" spc="-20"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 أقصد علم السكون أو </a:t>
            </a:r>
            <a:r>
              <a:rPr lang="ar-IQ" b="1" spc="-20" dirty="0" err="1">
                <a:solidFill>
                  <a:srgbClr val="FF0000"/>
                </a:solidFill>
                <a:latin typeface="Arial" panose="020B0604020202020204" pitchFamily="34" charset="0"/>
                <a:ea typeface="Times New Roman" panose="02020603050405020304" pitchFamily="18" charset="0"/>
                <a:cs typeface="Times New Roman" panose="02020603050405020304" pitchFamily="18" charset="0"/>
              </a:rPr>
              <a:t>السكونية</a:t>
            </a:r>
            <a:r>
              <a:rPr lang="ar-IQ" b="1" spc="-20"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 وهذه أمور تحيل إلى </a:t>
            </a:r>
            <a:r>
              <a:rPr lang="ar-IQ" b="1" spc="-20" dirty="0" err="1">
                <a:solidFill>
                  <a:srgbClr val="FF0000"/>
                </a:solidFill>
                <a:latin typeface="Arial" panose="020B0604020202020204" pitchFamily="34" charset="0"/>
                <a:ea typeface="Times New Roman" panose="02020603050405020304" pitchFamily="18" charset="0"/>
                <a:cs typeface="Times New Roman" panose="02020603050405020304" pitchFamily="18" charset="0"/>
              </a:rPr>
              <a:t>أنتروبيا</a:t>
            </a:r>
            <a:r>
              <a:rPr lang="ar-IQ" b="1" spc="-20"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 واقعنا وانعكاسها في </a:t>
            </a:r>
            <a:r>
              <a:rPr lang="ar-IQ" b="1" spc="-20" dirty="0" err="1">
                <a:solidFill>
                  <a:srgbClr val="FF0000"/>
                </a:solidFill>
                <a:latin typeface="Arial" panose="020B0604020202020204" pitchFamily="34" charset="0"/>
                <a:ea typeface="Times New Roman" panose="02020603050405020304" pitchFamily="18" charset="0"/>
                <a:cs typeface="Times New Roman" panose="02020603050405020304" pitchFamily="18" charset="0"/>
              </a:rPr>
              <a:t>أنتروبيا</a:t>
            </a:r>
            <a:r>
              <a:rPr lang="ar-IQ" b="1" spc="-20"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 الإنتاج أو التوقف عند</a:t>
            </a:r>
            <a:r>
              <a:rPr lang="ar-IQ" b="1" spc="-20" dirty="0">
                <a:solidFill>
                  <a:srgbClr val="FF0000"/>
                </a:solidFill>
                <a:highlight>
                  <a:srgbClr val="FFFF00"/>
                </a:highlight>
                <a:latin typeface="Arial" panose="020B0604020202020204" pitchFamily="34" charset="0"/>
                <a:ea typeface="Times New Roman" panose="02020603050405020304" pitchFamily="18" charset="0"/>
                <a:cs typeface="Times New Roman" panose="02020603050405020304" pitchFamily="18" charset="0"/>
              </a:rPr>
              <a:t> </a:t>
            </a:r>
            <a:r>
              <a:rPr lang="ar-IQ" b="1" spc="-20" dirty="0" err="1">
                <a:solidFill>
                  <a:srgbClr val="FF0000"/>
                </a:solidFill>
                <a:highlight>
                  <a:srgbClr val="FFFF00"/>
                </a:highlight>
                <a:latin typeface="Arial" panose="020B0604020202020204" pitchFamily="34" charset="0"/>
                <a:ea typeface="Times New Roman" panose="02020603050405020304" pitchFamily="18" charset="0"/>
                <a:cs typeface="Times New Roman" panose="02020603050405020304" pitchFamily="18" charset="0"/>
              </a:rPr>
              <a:t>أنتروبيا</a:t>
            </a:r>
            <a:r>
              <a:rPr lang="ar-IQ" b="1" spc="-20" dirty="0">
                <a:solidFill>
                  <a:srgbClr val="FF0000"/>
                </a:solidFill>
                <a:highlight>
                  <a:srgbClr val="FFFF00"/>
                </a:highlight>
                <a:latin typeface="Arial" panose="020B0604020202020204" pitchFamily="34" charset="0"/>
                <a:ea typeface="Times New Roman" panose="02020603050405020304" pitchFamily="18" charset="0"/>
                <a:cs typeface="Times New Roman" panose="02020603050405020304" pitchFamily="18" charset="0"/>
              </a:rPr>
              <a:t> الوجود ومقاربتها مع </a:t>
            </a:r>
            <a:r>
              <a:rPr lang="ar-IQ" b="1" spc="-20" dirty="0" err="1">
                <a:solidFill>
                  <a:srgbClr val="FF0000"/>
                </a:solidFill>
                <a:highlight>
                  <a:srgbClr val="FFFF00"/>
                </a:highlight>
                <a:latin typeface="Arial" panose="020B0604020202020204" pitchFamily="34" charset="0"/>
                <a:ea typeface="Times New Roman" panose="02020603050405020304" pitchFamily="18" charset="0"/>
                <a:cs typeface="Times New Roman" panose="02020603050405020304" pitchFamily="18" charset="0"/>
              </a:rPr>
              <a:t>أنتروبيا</a:t>
            </a:r>
            <a:r>
              <a:rPr lang="ar-IQ" b="1" spc="-20" dirty="0">
                <a:solidFill>
                  <a:srgbClr val="FF0000"/>
                </a:solidFill>
                <a:highlight>
                  <a:srgbClr val="FFFF00"/>
                </a:highlight>
                <a:latin typeface="Arial" panose="020B0604020202020204" pitchFamily="34" charset="0"/>
                <a:ea typeface="Times New Roman" panose="02020603050405020304" pitchFamily="18" charset="0"/>
                <a:cs typeface="Times New Roman" panose="02020603050405020304" pitchFamily="18" charset="0"/>
              </a:rPr>
              <a:t> الأعمال الدرامية ومواضع العشوائية والاعتباط فيها </a:t>
            </a:r>
            <a:r>
              <a:rPr lang="ar-IQ" b="1" spc="-20"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من الانتظام ليس كل شيء يمثل إبداعا وإن دخل بإطاره شكليا المحدد هنا هو </a:t>
            </a:r>
            <a:r>
              <a:rPr lang="ar-IQ" b="1" spc="-20" dirty="0" err="1">
                <a:solidFill>
                  <a:srgbClr val="FF0000"/>
                </a:solidFill>
                <a:latin typeface="Arial" panose="020B0604020202020204" pitchFamily="34" charset="0"/>
                <a:ea typeface="Times New Roman" panose="02020603050405020304" pitchFamily="18" charset="0"/>
                <a:cs typeface="Times New Roman" panose="02020603050405020304" pitchFamily="18" charset="0"/>
              </a:rPr>
              <a:t>كوانتم</a:t>
            </a:r>
            <a:r>
              <a:rPr lang="ar-IQ" b="1" spc="-20"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 أو معادل موضوعي الخطاب ومسار حركته من سكونه وماضويته. </a:t>
            </a:r>
            <a:r>
              <a:rPr lang="ar-IQ" b="1" spc="-20" dirty="0" err="1">
                <a:solidFill>
                  <a:srgbClr val="FF0000"/>
                </a:solidFill>
                <a:latin typeface="Arial" panose="020B0604020202020204" pitchFamily="34" charset="0"/>
                <a:ea typeface="Times New Roman" panose="02020603050405020304" pitchFamily="18" charset="0"/>
                <a:cs typeface="Times New Roman" panose="02020603050405020304" pitchFamily="18" charset="0"/>
              </a:rPr>
              <a:t>وكوانتم</a:t>
            </a:r>
            <a:r>
              <a:rPr lang="ar-IQ" b="1" spc="-20"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 القيم فيه تعبيرا عن الجمال في الأشياء وتقدير الفنّ وقيمه، كمقدار التفوّق الفنيّ، ومستويات حب الفنون والعلاقة بمنجزاتها أو الدفع لإنتاجها كيما تسد الحاجة الفعلية إليها إذا ما تفكرنا </a:t>
            </a:r>
            <a:r>
              <a:rPr lang="ar-IQ" b="1" spc="-20" dirty="0" err="1">
                <a:solidFill>
                  <a:srgbClr val="FF0000"/>
                </a:solidFill>
                <a:latin typeface="Arial" panose="020B0604020202020204" pitchFamily="34" charset="0"/>
                <a:ea typeface="Times New Roman" panose="02020603050405020304" pitchFamily="18" charset="0"/>
                <a:cs typeface="Times New Roman" panose="02020603050405020304" pitchFamily="18" charset="0"/>
              </a:rPr>
              <a:t>بثيمة</a:t>
            </a:r>
            <a:r>
              <a:rPr lang="ar-IQ" b="1" spc="-20"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 </a:t>
            </a:r>
            <a:r>
              <a:rPr lang="ar-IQ" b="1" spc="-20" dirty="0" err="1">
                <a:solidFill>
                  <a:srgbClr val="FF0000"/>
                </a:solidFill>
                <a:latin typeface="Arial" panose="020B0604020202020204" pitchFamily="34" charset="0"/>
                <a:ea typeface="Times New Roman" panose="02020603050405020304" pitchFamily="18" charset="0"/>
                <a:cs typeface="Times New Roman" panose="02020603050405020304" pitchFamily="18" charset="0"/>
              </a:rPr>
              <a:t>الأنسنة</a:t>
            </a:r>
            <a:r>
              <a:rPr lang="ar-IQ" b="1" spc="-20"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 والمعاصرة. </a:t>
            </a:r>
          </a:p>
        </p:txBody>
      </p:sp>
    </p:spTree>
    <p:extLst>
      <p:ext uri="{BB962C8B-B14F-4D97-AF65-F5344CB8AC3E}">
        <p14:creationId xmlns:p14="http://schemas.microsoft.com/office/powerpoint/2010/main" val="4836648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a:extLst>
              <a:ext uri="{FF2B5EF4-FFF2-40B4-BE49-F238E27FC236}">
                <a16:creationId xmlns:a16="http://schemas.microsoft.com/office/drawing/2014/main" id="{15C3608D-215A-42A6-B315-7A125031778F}"/>
              </a:ext>
            </a:extLst>
          </p:cNvPr>
          <p:cNvSpPr txBox="1"/>
          <p:nvPr/>
        </p:nvSpPr>
        <p:spPr>
          <a:xfrm>
            <a:off x="862150" y="602102"/>
            <a:ext cx="10136776" cy="5863656"/>
          </a:xfrm>
          <a:prstGeom prst="rect">
            <a:avLst/>
          </a:prstGeom>
          <a:noFill/>
        </p:spPr>
        <p:txBody>
          <a:bodyPr wrap="square">
            <a:spAutoFit/>
          </a:bodyPr>
          <a:lstStyle/>
          <a:p>
            <a:pPr marL="180340" indent="-180340" algn="just" rtl="1">
              <a:lnSpc>
                <a:spcPct val="200000"/>
              </a:lnSpc>
              <a:spcAft>
                <a:spcPts val="0"/>
              </a:spcAft>
            </a:pPr>
            <a:r>
              <a:rPr lang="ar-IQ" sz="4800" b="1" u="sng" spc="-20" dirty="0">
                <a:effectLst/>
                <a:highlight>
                  <a:srgbClr val="FFFF00"/>
                </a:highlight>
                <a:latin typeface="Times New Roman" panose="02020603050405020304" pitchFamily="18" charset="0"/>
                <a:ea typeface="Times New Roman" panose="02020603050405020304" pitchFamily="18" charset="0"/>
                <a:cs typeface="Kari lotus"/>
              </a:rPr>
              <a:t>18</a:t>
            </a:r>
            <a:r>
              <a:rPr lang="ar-IQ" sz="1800" b="1" u="sng" spc="-20" dirty="0">
                <a:solidFill>
                  <a:srgbClr val="FF0000"/>
                </a:solidFill>
                <a:effectLst/>
                <a:highlight>
                  <a:srgbClr val="FFFF00"/>
                </a:highlight>
                <a:latin typeface="Times New Roman" panose="02020603050405020304" pitchFamily="18" charset="0"/>
                <a:ea typeface="Times New Roman" panose="02020603050405020304" pitchFamily="18" charset="0"/>
                <a:cs typeface="Kari lotus"/>
              </a:rPr>
              <a:t>  </a:t>
            </a:r>
            <a:r>
              <a:rPr lang="ar-IQ" sz="1800" b="1" spc="-20" dirty="0">
                <a:solidFill>
                  <a:srgbClr val="FF0000"/>
                </a:solidFill>
                <a:effectLst/>
                <a:highlight>
                  <a:srgbClr val="FFFF00"/>
                </a:highlight>
                <a:latin typeface="Times New Roman" panose="02020603050405020304" pitchFamily="18" charset="0"/>
                <a:ea typeface="Times New Roman" panose="02020603050405020304" pitchFamily="18" charset="0"/>
                <a:cs typeface="Kari lotus"/>
              </a:rPr>
              <a:t>الحركة الانتقالية: </a:t>
            </a:r>
            <a:r>
              <a:rPr lang="ar-IQ" sz="1800" b="1" spc="-20" dirty="0">
                <a:solidFill>
                  <a:srgbClr val="FF0000"/>
                </a:solidFill>
                <a:effectLst/>
                <a:latin typeface="Times New Roman" panose="02020603050405020304" pitchFamily="18" charset="0"/>
                <a:ea typeface="Times New Roman" panose="02020603050405020304" pitchFamily="18" charset="0"/>
                <a:cs typeface="Kari lotus"/>
              </a:rPr>
              <a:t>حيث ينتقل الجسم من نقطة لأخرى، وقد تكون هذه الحركة على طول خط مستقيم وتسمى </a:t>
            </a:r>
            <a:r>
              <a:rPr lang="ar-IQ" sz="1800" b="1" spc="-20" dirty="0">
                <a:solidFill>
                  <a:srgbClr val="FF0000"/>
                </a:solidFill>
                <a:effectLst/>
                <a:highlight>
                  <a:srgbClr val="FFFF00"/>
                </a:highlight>
                <a:latin typeface="Times New Roman" panose="02020603050405020304" pitchFamily="18" charset="0"/>
                <a:ea typeface="Times New Roman" panose="02020603050405020304" pitchFamily="18" charset="0"/>
                <a:cs typeface="Kari lotus"/>
              </a:rPr>
              <a:t>بالحركة المستقيمة</a:t>
            </a:r>
            <a:r>
              <a:rPr lang="ar-IQ" sz="1800" b="1" spc="-20" dirty="0">
                <a:solidFill>
                  <a:srgbClr val="FF0000"/>
                </a:solidFill>
                <a:effectLst/>
                <a:latin typeface="Times New Roman" panose="02020603050405020304" pitchFamily="18" charset="0"/>
                <a:ea typeface="Times New Roman" panose="02020603050405020304" pitchFamily="18" charset="0"/>
                <a:cs typeface="Kari lotus"/>
              </a:rPr>
              <a:t>، </a:t>
            </a:r>
            <a:r>
              <a:rPr lang="ar-IQ" sz="1800" b="1" spc="-20" dirty="0" err="1">
                <a:solidFill>
                  <a:srgbClr val="FF0000"/>
                </a:solidFill>
                <a:effectLst/>
                <a:latin typeface="Times New Roman" panose="02020603050405020304" pitchFamily="18" charset="0"/>
                <a:ea typeface="Times New Roman" panose="02020603050405020304" pitchFamily="18" charset="0"/>
                <a:cs typeface="Kari lotus"/>
              </a:rPr>
              <a:t>أوعلى</a:t>
            </a:r>
            <a:r>
              <a:rPr lang="ar-IQ" sz="1800" b="1" spc="-20" dirty="0">
                <a:solidFill>
                  <a:srgbClr val="FF0000"/>
                </a:solidFill>
                <a:effectLst/>
                <a:latin typeface="Times New Roman" panose="02020603050405020304" pitchFamily="18" charset="0"/>
                <a:ea typeface="Times New Roman" panose="02020603050405020304" pitchFamily="18" charset="0"/>
                <a:cs typeface="Kari lotus"/>
              </a:rPr>
              <a:t> طول مسار منحنٍ وتسمى </a:t>
            </a:r>
            <a:r>
              <a:rPr lang="ar-IQ" sz="1800" b="1" spc="-20" dirty="0">
                <a:solidFill>
                  <a:srgbClr val="FF0000"/>
                </a:solidFill>
                <a:effectLst/>
                <a:highlight>
                  <a:srgbClr val="FFFF00"/>
                </a:highlight>
                <a:latin typeface="Times New Roman" panose="02020603050405020304" pitchFamily="18" charset="0"/>
                <a:ea typeface="Times New Roman" panose="02020603050405020304" pitchFamily="18" charset="0"/>
                <a:cs typeface="Kari lotus"/>
              </a:rPr>
              <a:t>بالحركة المنحنية</a:t>
            </a:r>
            <a:r>
              <a:rPr lang="ar-IQ" sz="1800" b="1" spc="-20" dirty="0">
                <a:solidFill>
                  <a:srgbClr val="FF0000"/>
                </a:solidFill>
                <a:effectLst/>
                <a:latin typeface="Times New Roman" panose="02020603050405020304" pitchFamily="18" charset="0"/>
                <a:ea typeface="Times New Roman" panose="02020603050405020304" pitchFamily="18" charset="0"/>
                <a:cs typeface="Kari lotus"/>
              </a:rPr>
              <a:t>. </a:t>
            </a:r>
            <a:r>
              <a:rPr lang="ar-IQ" sz="1800" b="1" spc="-20" dirty="0">
                <a:solidFill>
                  <a:srgbClr val="FF0000"/>
                </a:solidFill>
                <a:effectLst/>
                <a:highlight>
                  <a:srgbClr val="FFFF00"/>
                </a:highlight>
                <a:latin typeface="Times New Roman" panose="02020603050405020304" pitchFamily="18" charset="0"/>
                <a:ea typeface="Times New Roman" panose="02020603050405020304" pitchFamily="18" charset="0"/>
                <a:cs typeface="Kari lotus"/>
              </a:rPr>
              <a:t>الحركة الدورانية </a:t>
            </a:r>
            <a:r>
              <a:rPr lang="ar-IQ" sz="1800" b="1" spc="-20" dirty="0">
                <a:solidFill>
                  <a:srgbClr val="FF0000"/>
                </a:solidFill>
                <a:effectLst/>
                <a:latin typeface="Times New Roman" panose="02020603050405020304" pitchFamily="18" charset="0"/>
                <a:ea typeface="Times New Roman" panose="02020603050405020304" pitchFamily="18" charset="0"/>
                <a:cs typeface="Kari lotus"/>
              </a:rPr>
              <a:t>: حيث تدور الأجسام على شكل دوائر متحدة المركز حول محور الحركة. </a:t>
            </a:r>
            <a:r>
              <a:rPr lang="ar-IQ" sz="1800" b="1" spc="-20" dirty="0">
                <a:solidFill>
                  <a:srgbClr val="FF0000"/>
                </a:solidFill>
                <a:effectLst/>
                <a:highlight>
                  <a:srgbClr val="FFFF00"/>
                </a:highlight>
                <a:latin typeface="Times New Roman" panose="02020603050405020304" pitchFamily="18" charset="0"/>
                <a:ea typeface="Times New Roman" panose="02020603050405020304" pitchFamily="18" charset="0"/>
                <a:cs typeface="Kari lotus"/>
              </a:rPr>
              <a:t>الحركة الاهتزازية</a:t>
            </a:r>
            <a:r>
              <a:rPr lang="ar-IQ" sz="1800" b="1" spc="-20" dirty="0">
                <a:solidFill>
                  <a:srgbClr val="FF0000"/>
                </a:solidFill>
                <a:effectLst/>
                <a:latin typeface="Times New Roman" panose="02020603050405020304" pitchFamily="18" charset="0"/>
                <a:ea typeface="Times New Roman" panose="02020603050405020304" pitchFamily="18" charset="0"/>
                <a:cs typeface="Kari lotus"/>
              </a:rPr>
              <a:t>:</a:t>
            </a:r>
          </a:p>
          <a:p>
            <a:pPr marL="180340" indent="-180340" algn="just" rtl="1">
              <a:lnSpc>
                <a:spcPct val="200000"/>
              </a:lnSpc>
              <a:spcAft>
                <a:spcPts val="0"/>
              </a:spcAft>
            </a:pPr>
            <a:r>
              <a:rPr lang="ar-IQ" sz="1800" b="1" spc="-20" dirty="0">
                <a:solidFill>
                  <a:srgbClr val="FF0000"/>
                </a:solidFill>
                <a:effectLst/>
                <a:latin typeface="Times New Roman" panose="02020603050405020304" pitchFamily="18" charset="0"/>
                <a:ea typeface="Times New Roman" panose="02020603050405020304" pitchFamily="18" charset="0"/>
                <a:cs typeface="Kari lotus"/>
              </a:rPr>
              <a:t>وإذا كانت الدراما العصرانية بهذا التوصيف والتشخيص ستقدم رؤية (محافظة) تتبنى ثبات الكون \ الحياة؛ بقصد توكيد استحالة إزالة النظام! فإنَّ المسرحية بعامة، ستميل للتفكيك لا الوحدة وللتمزيق والتشظية لا التكامل حيث تسود عزلة الفرد ومنعه عن التفكير بوحدته وجوداً ومصيراً مع الآخر، أي تحييد أية فرصة للعمل الجمعي الإيجابي باتجاه التغيير، وأذكّر هنا بالمسرح الطليعي وبنية مسرحيته. غير أننا ينبغي أن نعترف بأنَّ عصرَنا قدم نموذجاً (مسرحياً أكبر من المسرحية) بعد أن مر عبر قرن من الزمن، القرن العشرين بكليته، بمسيرة تكسير الحدود الفاصلة بين الأصناف والأنواع الجمالية، المسرحية منها بقدر تعلق الأمر بمعالجتنا.</a:t>
            </a:r>
          </a:p>
          <a:p>
            <a:pPr marL="180340" indent="-180340" algn="just" rtl="0">
              <a:lnSpc>
                <a:spcPct val="200000"/>
              </a:lnSpc>
              <a:spcAft>
                <a:spcPts val="0"/>
              </a:spcAft>
            </a:pPr>
            <a:endParaRPr lang="nl-NL" sz="1600" spc="-20" dirty="0">
              <a:solidFill>
                <a:srgbClr val="000000"/>
              </a:solidFill>
              <a:effectLst/>
              <a:latin typeface="Arial" panose="020B0604020202020204" pitchFamily="34" charset="0"/>
              <a:ea typeface="Times New Roman" panose="02020603050405020304" pitchFamily="18" charset="0"/>
              <a:cs typeface="Kari lotus"/>
            </a:endParaRPr>
          </a:p>
        </p:txBody>
      </p:sp>
    </p:spTree>
    <p:extLst>
      <p:ext uri="{BB962C8B-B14F-4D97-AF65-F5344CB8AC3E}">
        <p14:creationId xmlns:p14="http://schemas.microsoft.com/office/powerpoint/2010/main" val="23227002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kstvak 4">
            <a:extLst>
              <a:ext uri="{FF2B5EF4-FFF2-40B4-BE49-F238E27FC236}">
                <a16:creationId xmlns:a16="http://schemas.microsoft.com/office/drawing/2014/main" id="{981B2771-72EE-412F-A00D-BB1AE2FC38DC}"/>
              </a:ext>
            </a:extLst>
          </p:cNvPr>
          <p:cNvSpPr txBox="1"/>
          <p:nvPr/>
        </p:nvSpPr>
        <p:spPr>
          <a:xfrm>
            <a:off x="1088571" y="563940"/>
            <a:ext cx="9736183" cy="6247864"/>
          </a:xfrm>
          <a:prstGeom prst="rect">
            <a:avLst/>
          </a:prstGeom>
          <a:noFill/>
        </p:spPr>
        <p:txBody>
          <a:bodyPr wrap="square">
            <a:spAutoFit/>
          </a:bodyPr>
          <a:lstStyle/>
          <a:p>
            <a:pPr algn="just" rtl="1"/>
            <a:r>
              <a:rPr lang="ar-IQ" sz="4800" b="1" dirty="0">
                <a:highlight>
                  <a:srgbClr val="FFFF00"/>
                </a:highlight>
              </a:rPr>
              <a:t>19</a:t>
            </a:r>
            <a:r>
              <a:rPr lang="ar-IQ" sz="3200" b="1" dirty="0">
                <a:solidFill>
                  <a:srgbClr val="FF0000"/>
                </a:solidFill>
                <a:highlight>
                  <a:srgbClr val="FFFF00"/>
                </a:highlight>
              </a:rPr>
              <a:t> </a:t>
            </a:r>
            <a:r>
              <a:rPr lang="ar-IQ" sz="3200" b="1" dirty="0" err="1">
                <a:solidFill>
                  <a:srgbClr val="FF0000"/>
                </a:solidFill>
                <a:highlight>
                  <a:srgbClr val="FFFF00"/>
                </a:highlight>
              </a:rPr>
              <a:t>البوئيم</a:t>
            </a:r>
            <a:r>
              <a:rPr lang="ar-IQ" sz="3200" b="1" dirty="0">
                <a:solidFill>
                  <a:srgbClr val="FF0000"/>
                </a:solidFill>
              </a:rPr>
              <a:t> أشير بالخصوص إلى </a:t>
            </a:r>
            <a:r>
              <a:rPr lang="ar-IQ" sz="3200" b="1" dirty="0" err="1">
                <a:solidFill>
                  <a:srgbClr val="FF0000"/>
                </a:solidFill>
              </a:rPr>
              <a:t>تجاريب</a:t>
            </a:r>
            <a:r>
              <a:rPr lang="ar-IQ" sz="3200" b="1" dirty="0">
                <a:solidFill>
                  <a:srgbClr val="FF0000"/>
                </a:solidFill>
              </a:rPr>
              <a:t> بمسرحنا؛ من قبيل </a:t>
            </a:r>
            <a:r>
              <a:rPr lang="ar-IQ" sz="3200" b="1" dirty="0" err="1">
                <a:solidFill>
                  <a:srgbClr val="FF0000"/>
                </a:solidFill>
              </a:rPr>
              <a:t>تجاريب</a:t>
            </a:r>
            <a:r>
              <a:rPr lang="ar-IQ" sz="3200" b="1" dirty="0">
                <a:solidFill>
                  <a:srgbClr val="FF0000"/>
                </a:solidFill>
              </a:rPr>
              <a:t> يوسف العاني، قاسم محمد مع التنبيه على محاولاتهما </a:t>
            </a:r>
            <a:r>
              <a:rPr lang="ar-IQ" sz="3200" b="1" dirty="0">
                <a:solidFill>
                  <a:srgbClr val="FF0000"/>
                </a:solidFill>
                <a:highlight>
                  <a:srgbClr val="FFFF00"/>
                </a:highlight>
              </a:rPr>
              <a:t>كسر </a:t>
            </a:r>
            <a:r>
              <a:rPr lang="ar-IQ" sz="3200" b="1" dirty="0" err="1">
                <a:solidFill>
                  <a:srgbClr val="FF0000"/>
                </a:solidFill>
                <a:highlight>
                  <a:srgbClr val="FFFF00"/>
                </a:highlight>
              </a:rPr>
              <a:t>السكونية</a:t>
            </a:r>
            <a:r>
              <a:rPr lang="ar-IQ" sz="3200" b="1" dirty="0">
                <a:solidFill>
                  <a:srgbClr val="FF0000"/>
                </a:solidFill>
                <a:highlight>
                  <a:srgbClr val="FFFF00"/>
                </a:highlight>
              </a:rPr>
              <a:t> </a:t>
            </a:r>
            <a:r>
              <a:rPr lang="ar-IQ" sz="3200" b="1" dirty="0">
                <a:solidFill>
                  <a:srgbClr val="FF0000"/>
                </a:solidFill>
              </a:rPr>
              <a:t>من خارج الأداء المسرحي أي </a:t>
            </a:r>
            <a:r>
              <a:rPr lang="ar-IQ" sz="3200" b="1" dirty="0">
                <a:solidFill>
                  <a:srgbClr val="FF0000"/>
                </a:solidFill>
                <a:highlight>
                  <a:srgbClr val="FFFF00"/>
                </a:highlight>
              </a:rPr>
              <a:t>بالإيحاء</a:t>
            </a:r>
            <a:r>
              <a:rPr lang="ar-IQ" sz="3200" b="1" dirty="0">
                <a:solidFill>
                  <a:srgbClr val="FF0000"/>
                </a:solidFill>
              </a:rPr>
              <a:t> وليس بتفاصيل البنية. فمثلا مسرحية </a:t>
            </a:r>
            <a:r>
              <a:rPr lang="ar-IQ" sz="3200" b="1" dirty="0">
                <a:solidFill>
                  <a:srgbClr val="FF0000"/>
                </a:solidFill>
                <a:highlight>
                  <a:srgbClr val="FFFF00"/>
                </a:highlight>
              </a:rPr>
              <a:t>المفتاح بنيتها دائرية مغلقة لكن مضمون رسالتها مفتوح </a:t>
            </a:r>
            <a:r>
              <a:rPr lang="ar-IQ" sz="3200" b="1" dirty="0">
                <a:solidFill>
                  <a:srgbClr val="FF0000"/>
                </a:solidFill>
              </a:rPr>
              <a:t>تماما والتناقض مقصود له اسبابه.. وعوني كرومي، صلاح القصب، يوسف الصائغ، باحتوائهم </a:t>
            </a:r>
            <a:r>
              <a:rPr lang="ar-IQ" sz="3200" b="1" dirty="0">
                <a:solidFill>
                  <a:srgbClr val="FF0000"/>
                </a:solidFill>
                <a:highlight>
                  <a:srgbClr val="FFFF00"/>
                </a:highlight>
              </a:rPr>
              <a:t>آليات اشتغال في العرض، جديدة شكلا لكنها في الغالب خشيت التصريح بانفتاح خط التطور في الحياة</a:t>
            </a:r>
            <a:r>
              <a:rPr lang="ar-IQ" sz="3200" b="1" dirty="0">
                <a:solidFill>
                  <a:srgbClr val="FF0000"/>
                </a:solidFill>
              </a:rPr>
              <a:t>، أقصد الانفتاح على المتغير  المحظور في عالمنا.. لكن </a:t>
            </a:r>
            <a:r>
              <a:rPr lang="ar-IQ" sz="3200" b="1" dirty="0">
                <a:solidFill>
                  <a:srgbClr val="FF0000"/>
                </a:solidFill>
                <a:highlight>
                  <a:srgbClr val="FFFF00"/>
                </a:highlight>
              </a:rPr>
              <a:t>صباح الأنباري- فاروق صبري يجتهدان (اليوم) على تقديم نموذج (المسرحية الأكبر من مسرحية) ولو بتسمية مختلفة، مثلما تختلف تسمية </a:t>
            </a:r>
            <a:r>
              <a:rPr lang="ar-IQ" sz="3200" b="1" dirty="0" err="1">
                <a:solidFill>
                  <a:srgbClr val="FF0000"/>
                </a:solidFill>
                <a:highlight>
                  <a:srgbClr val="FFFF00"/>
                </a:highlight>
              </a:rPr>
              <a:t>البوئيم</a:t>
            </a:r>
            <a:r>
              <a:rPr lang="ar-IQ" sz="3200" b="1" dirty="0">
                <a:solidFill>
                  <a:srgbClr val="FF0000"/>
                </a:solidFill>
                <a:highlight>
                  <a:srgbClr val="FFFF00"/>
                </a:highlight>
              </a:rPr>
              <a:t>.. </a:t>
            </a:r>
            <a:r>
              <a:rPr lang="ar-IQ" sz="3200" b="1" dirty="0">
                <a:solidFill>
                  <a:srgbClr val="FF0000"/>
                </a:solidFill>
              </a:rPr>
              <a:t>يقدمان ذلك لا بثبات الواقع بمحصلة حركة الحدث ونتيجته أو نهايته وإنما باحتمالية واضحة للتغيير ولدحر القوة الهمجية التي تمارس وحشية التعذيب…</a:t>
            </a:r>
            <a:endParaRPr lang="nl-NL" sz="3200" b="1" dirty="0">
              <a:solidFill>
                <a:srgbClr val="FF0000"/>
              </a:solidFill>
            </a:endParaRPr>
          </a:p>
        </p:txBody>
      </p:sp>
    </p:spTree>
    <p:extLst>
      <p:ext uri="{BB962C8B-B14F-4D97-AF65-F5344CB8AC3E}">
        <p14:creationId xmlns:p14="http://schemas.microsoft.com/office/powerpoint/2010/main" val="30429792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a:extLst>
              <a:ext uri="{FF2B5EF4-FFF2-40B4-BE49-F238E27FC236}">
                <a16:creationId xmlns:a16="http://schemas.microsoft.com/office/drawing/2014/main" id="{C4D54D14-B9D8-4190-9253-263D79160A63}"/>
              </a:ext>
            </a:extLst>
          </p:cNvPr>
          <p:cNvSpPr txBox="1"/>
          <p:nvPr/>
        </p:nvSpPr>
        <p:spPr>
          <a:xfrm>
            <a:off x="822121" y="524122"/>
            <a:ext cx="10628851" cy="6093976"/>
          </a:xfrm>
          <a:prstGeom prst="rect">
            <a:avLst/>
          </a:prstGeom>
          <a:noFill/>
        </p:spPr>
        <p:txBody>
          <a:bodyPr wrap="square">
            <a:spAutoFit/>
          </a:bodyPr>
          <a:lstStyle/>
          <a:p>
            <a:pPr algn="just" rtl="1"/>
            <a:r>
              <a:rPr lang="ar-IQ" sz="4800" b="1" spc="-20" dirty="0">
                <a:solidFill>
                  <a:schemeClr val="tx1">
                    <a:alpha val="80000"/>
                  </a:schemeClr>
                </a:solidFill>
                <a:effectLst/>
              </a:rPr>
              <a:t>2</a:t>
            </a:r>
            <a:r>
              <a:rPr lang="ar-SA" sz="1800" b="1" spc="-20" dirty="0">
                <a:solidFill>
                  <a:srgbClr val="FF0000"/>
                </a:solidFill>
                <a:effectLst/>
                <a:ea typeface="Times New Roman" panose="02020603050405020304" pitchFamily="18" charset="0"/>
                <a:cs typeface="Times New Roman" panose="02020603050405020304" pitchFamily="18" charset="0"/>
              </a:rPr>
              <a:t>غنائية القصيدة جاءت تعبيرا عن انفعال الذات البشري الفردي بمؤثرات واقعه المحيط ومن ثمّ فهو تجسيد لانفعالات الذات والاشتراطات النفسية بالخصوص</a:t>
            </a:r>
            <a:endParaRPr lang="ar-IQ" sz="1800" b="1" spc="-20" dirty="0">
              <a:solidFill>
                <a:srgbClr val="FF0000"/>
              </a:solidFill>
              <a:effectLst/>
              <a:ea typeface="Times New Roman" panose="02020603050405020304" pitchFamily="18" charset="0"/>
              <a:cs typeface="Times New Roman" panose="02020603050405020304" pitchFamily="18" charset="0"/>
            </a:endParaRPr>
          </a:p>
          <a:p>
            <a:pPr algn="just" rtl="1"/>
            <a:endParaRPr lang="ar-IQ" b="1" spc="-20" dirty="0">
              <a:solidFill>
                <a:srgbClr val="FF0000"/>
              </a:solidFill>
              <a:ea typeface="Times New Roman" panose="02020603050405020304" pitchFamily="18" charset="0"/>
              <a:cs typeface="Times New Roman" panose="02020603050405020304" pitchFamily="18" charset="0"/>
            </a:endParaRPr>
          </a:p>
          <a:p>
            <a:pPr algn="just" rtl="1"/>
            <a:r>
              <a:rPr lang="ar-IQ" sz="1800" b="1" spc="-20" dirty="0">
                <a:solidFill>
                  <a:srgbClr val="FF0000"/>
                </a:solidFill>
                <a:effectLst/>
                <a:ea typeface="Times New Roman" panose="02020603050405020304" pitchFamily="18" charset="0"/>
                <a:cs typeface="Times New Roman" panose="02020603050405020304" pitchFamily="18" charset="0"/>
              </a:rPr>
              <a:t>أما </a:t>
            </a:r>
            <a:r>
              <a:rPr lang="ar-SA" sz="1800" b="1" spc="-20" dirty="0">
                <a:solidFill>
                  <a:srgbClr val="FF0000"/>
                </a:solidFill>
                <a:effectLst/>
                <a:ea typeface="Times New Roman" panose="02020603050405020304" pitchFamily="18" charset="0"/>
                <a:cs typeface="Times New Roman" panose="02020603050405020304" pitchFamily="18" charset="0"/>
              </a:rPr>
              <a:t>أولى محاولات قراءة الموضوعي في بيئة الإنسان عبر منطق احتفظ بأحادية المنظور عندما قدم سردية القصّ سواء بالملاحم أم الأساطير وقوانينها.</a:t>
            </a:r>
            <a:endParaRPr lang="ar-IQ" sz="1800" b="1" spc="-20" dirty="0">
              <a:solidFill>
                <a:srgbClr val="FF0000"/>
              </a:solidFill>
              <a:effectLst/>
              <a:ea typeface="Times New Roman" panose="02020603050405020304" pitchFamily="18" charset="0"/>
              <a:cs typeface="Times New Roman" panose="02020603050405020304" pitchFamily="18" charset="0"/>
            </a:endParaRPr>
          </a:p>
          <a:p>
            <a:pPr algn="just" rtl="1"/>
            <a:endParaRPr lang="ar-IQ" sz="1800" b="1" spc="-20" dirty="0">
              <a:solidFill>
                <a:srgbClr val="FF0000"/>
              </a:solidFill>
              <a:effectLst/>
              <a:ea typeface="Times New Roman" panose="02020603050405020304" pitchFamily="18" charset="0"/>
              <a:cs typeface="Times New Roman" panose="02020603050405020304" pitchFamily="18" charset="0"/>
            </a:endParaRPr>
          </a:p>
          <a:p>
            <a:pPr algn="just" rtl="1"/>
            <a:r>
              <a:rPr lang="ar-IQ" b="1" spc="-20" dirty="0">
                <a:solidFill>
                  <a:srgbClr val="FF0000"/>
                </a:solidFill>
                <a:cs typeface="Times New Roman" panose="02020603050405020304" pitchFamily="18" charset="0"/>
              </a:rPr>
              <a:t>أنسب رؤية جمالية توصل إليها الإنسان أو أوسعها عمقا في قراءة ما يوحد الذاتي الموضوعي فجسدها المسرح والأدب المسرحي أو ظهور الحدث الدرامي وما أوجزه في القيم التعبيرية له</a:t>
            </a:r>
          </a:p>
          <a:p>
            <a:pPr algn="just" rtl="1"/>
            <a:endParaRPr lang="ar-IQ" b="1" spc="-20" dirty="0">
              <a:solidFill>
                <a:srgbClr val="FF0000"/>
              </a:solidFill>
              <a:cs typeface="Times New Roman" panose="02020603050405020304" pitchFamily="18" charset="0"/>
            </a:endParaRPr>
          </a:p>
          <a:p>
            <a:pPr algn="just" rtl="1"/>
            <a:r>
              <a:rPr lang="ar-IQ" b="1" spc="-20" dirty="0">
                <a:solidFill>
                  <a:srgbClr val="FF0000"/>
                </a:solidFill>
                <a:cs typeface="Times New Roman" panose="02020603050405020304" pitchFamily="18" charset="0"/>
              </a:rPr>
              <a:t>وهكذا رافقت مسيرة فنون النوع الدرامي متغيرات تعبيراتها بأجناس مختلفة جسدت بدءاً </a:t>
            </a:r>
            <a:r>
              <a:rPr lang="ar-IQ" b="1" spc="-20" dirty="0">
                <a:solidFill>
                  <a:srgbClr val="FF0000"/>
                </a:solidFill>
                <a:highlight>
                  <a:srgbClr val="FFFF00"/>
                </a:highlight>
                <a:cs typeface="Times New Roman" panose="02020603050405020304" pitchFamily="18" charset="0"/>
              </a:rPr>
              <a:t>حركية قيمية </a:t>
            </a:r>
            <a:r>
              <a:rPr lang="ar-IQ" b="1" spc="-20" dirty="0">
                <a:solidFill>
                  <a:srgbClr val="FF0000"/>
                </a:solidFill>
                <a:cs typeface="Times New Roman" panose="02020603050405020304" pitchFamily="18" charset="0"/>
              </a:rPr>
              <a:t>في قوانين الجنس الدرامي مثلما أوضحت لنا </a:t>
            </a:r>
            <a:r>
              <a:rPr lang="ar-IQ" b="1" spc="-20" dirty="0">
                <a:solidFill>
                  <a:srgbClr val="FF0000"/>
                </a:solidFill>
                <a:highlight>
                  <a:srgbClr val="FFFF00"/>
                </a:highlight>
                <a:cs typeface="Times New Roman" panose="02020603050405020304" pitchFamily="18" charset="0"/>
              </a:rPr>
              <a:t>قيمة الحركة العامة </a:t>
            </a:r>
            <a:r>
              <a:rPr lang="ar-IQ" b="1" spc="-20" dirty="0">
                <a:solidFill>
                  <a:srgbClr val="FF0000"/>
                </a:solidFill>
                <a:cs typeface="Times New Roman" panose="02020603050405020304" pitchFamily="18" charset="0"/>
              </a:rPr>
              <a:t>بين النشأة والولادة وبين ما انتهت إليه اليوم من تعبيرات جمالية مفتوحة.</a:t>
            </a:r>
          </a:p>
          <a:p>
            <a:pPr algn="just" rtl="1"/>
            <a:endParaRPr lang="ar-IQ" b="1" spc="-20" dirty="0">
              <a:solidFill>
                <a:srgbClr val="FF0000"/>
              </a:solidFill>
              <a:cs typeface="Times New Roman" panose="02020603050405020304" pitchFamily="18" charset="0"/>
            </a:endParaRPr>
          </a:p>
          <a:p>
            <a:pPr algn="just" rtl="1"/>
            <a:r>
              <a:rPr lang="ar-IQ" b="1" spc="-20" dirty="0">
                <a:solidFill>
                  <a:srgbClr val="FF0000"/>
                </a:solidFill>
                <a:cs typeface="Times New Roman" panose="02020603050405020304" pitchFamily="18" charset="0"/>
              </a:rPr>
              <a:t>الحركة الداخلية في إطار إبداع النص الذي يشير لقوانين الأدب وقوانين الدراما على الركح من إخراج وتمثيل وإضاءة وموسيقا وسينوغرافيا وغيرها. ما </a:t>
            </a:r>
            <a:r>
              <a:rPr lang="ar-IQ" b="1" spc="-20" dirty="0" err="1">
                <a:solidFill>
                  <a:srgbClr val="FF0000"/>
                </a:solidFill>
                <a:cs typeface="Times New Roman" panose="02020603050405020304" pitchFamily="18" charset="0"/>
              </a:rPr>
              <a:t>يؤكدأسئلة</a:t>
            </a:r>
            <a:r>
              <a:rPr lang="ar-IQ" b="1" spc="-20" dirty="0">
                <a:solidFill>
                  <a:srgbClr val="FF0000"/>
                </a:solidFill>
                <a:cs typeface="Times New Roman" panose="02020603050405020304" pitchFamily="18" charset="0"/>
              </a:rPr>
              <a:t> المكنون المضمر فيه مما يتحدث عن </a:t>
            </a:r>
            <a:r>
              <a:rPr lang="ar-IQ" b="1" spc="-20" dirty="0">
                <a:solidFill>
                  <a:srgbClr val="FF0000"/>
                </a:solidFill>
                <a:highlight>
                  <a:srgbClr val="FFFF00"/>
                </a:highlight>
                <a:cs typeface="Times New Roman" panose="02020603050405020304" pitchFamily="18" charset="0"/>
              </a:rPr>
              <a:t>العلاقة بين قوانين العرض وقوانين كتابة نصه الأول أدبا </a:t>
            </a:r>
            <a:r>
              <a:rPr lang="ar-IQ" b="1" spc="-20" dirty="0">
                <a:solidFill>
                  <a:srgbClr val="FF0000"/>
                </a:solidFill>
                <a:cs typeface="Times New Roman" panose="02020603050405020304" pitchFamily="18" charset="0"/>
              </a:rPr>
              <a:t>ونصه ما قبل التلقي </a:t>
            </a:r>
          </a:p>
          <a:p>
            <a:pPr algn="just" rtl="1"/>
            <a:endParaRPr lang="ar-IQ" b="1" spc="-20" dirty="0">
              <a:solidFill>
                <a:srgbClr val="FF0000"/>
              </a:solidFill>
              <a:cs typeface="Times New Roman" panose="02020603050405020304" pitchFamily="18" charset="0"/>
            </a:endParaRPr>
          </a:p>
          <a:p>
            <a:pPr algn="just" rtl="1"/>
            <a:r>
              <a:rPr lang="ar-IQ" sz="2400" b="1" spc="-20" dirty="0">
                <a:solidFill>
                  <a:srgbClr val="FF0000"/>
                </a:solidFill>
                <a:cs typeface="Times New Roman" panose="02020603050405020304" pitchFamily="18" charset="0"/>
              </a:rPr>
              <a:t>تلك العلاقة وتأويلات النص بالإشارة إلى </a:t>
            </a:r>
            <a:r>
              <a:rPr lang="ar-IQ" sz="2400" b="1" spc="-20" dirty="0" err="1">
                <a:solidFill>
                  <a:srgbClr val="FF0000"/>
                </a:solidFill>
                <a:cs typeface="Times New Roman" panose="02020603050405020304" pitchFamily="18" charset="0"/>
              </a:rPr>
              <a:t>الريبتوار</a:t>
            </a:r>
            <a:r>
              <a:rPr lang="ar-IQ" sz="2400" b="1" spc="-20" dirty="0">
                <a:solidFill>
                  <a:srgbClr val="FF0000"/>
                </a:solidFill>
                <a:cs typeface="Times New Roman" panose="02020603050405020304" pitchFamily="18" charset="0"/>
              </a:rPr>
              <a:t> أو نص العرض </a:t>
            </a:r>
            <a:r>
              <a:rPr lang="ar-IQ" sz="2400" b="1" spc="-20" dirty="0" err="1">
                <a:solidFill>
                  <a:srgbClr val="FF0000"/>
                </a:solidFill>
                <a:cs typeface="Times New Roman" panose="02020603050405020304" pitchFamily="18" charset="0"/>
              </a:rPr>
              <a:t>وسيميولوجيا</a:t>
            </a:r>
            <a:r>
              <a:rPr lang="ar-IQ" sz="2400" b="1" spc="-20" dirty="0">
                <a:solidFill>
                  <a:srgbClr val="FF0000"/>
                </a:solidFill>
                <a:cs typeface="Times New Roman" panose="02020603050405020304" pitchFamily="18" charset="0"/>
              </a:rPr>
              <a:t> الأداء والوصول لغة للتداول بين المرسل في المسرح والمتلقي فيه... هنا سيكون لزاماً التحدث عن </a:t>
            </a:r>
            <a:r>
              <a:rPr lang="ar-IQ" sz="2400" b="1" spc="-20" dirty="0">
                <a:solidFill>
                  <a:srgbClr val="FF0000"/>
                </a:solidFill>
                <a:highlight>
                  <a:srgbClr val="FFFF00"/>
                </a:highlight>
                <a:cs typeface="Times New Roman" panose="02020603050405020304" pitchFamily="18" charset="0"/>
              </a:rPr>
              <a:t>القيمة الدرامية </a:t>
            </a:r>
            <a:r>
              <a:rPr lang="ar-IQ" sz="2400" b="1" spc="-20" dirty="0">
                <a:solidFill>
                  <a:srgbClr val="FF0000"/>
                </a:solidFill>
                <a:cs typeface="Times New Roman" panose="02020603050405020304" pitchFamily="18" charset="0"/>
              </a:rPr>
              <a:t>ومخرجات التفاعل بين القيم السائدة في المجتمع وبين عناصر الدراما وخطابها إذ نلتقي مع القصدية جمالية كانت أم فلسفية فكرية... </a:t>
            </a:r>
            <a:endParaRPr lang="ar-IQ" b="1" spc="-20" dirty="0">
              <a:solidFill>
                <a:srgbClr val="FF0000"/>
              </a:solidFill>
              <a:cs typeface="Times New Roman" panose="02020603050405020304" pitchFamily="18" charset="0"/>
            </a:endParaRPr>
          </a:p>
          <a:p>
            <a:pPr algn="just" rtl="1"/>
            <a:endParaRPr lang="nl-NL" b="1" dirty="0">
              <a:solidFill>
                <a:srgbClr val="FF0000"/>
              </a:solidFill>
            </a:endParaRPr>
          </a:p>
        </p:txBody>
      </p:sp>
    </p:spTree>
    <p:extLst>
      <p:ext uri="{BB962C8B-B14F-4D97-AF65-F5344CB8AC3E}">
        <p14:creationId xmlns:p14="http://schemas.microsoft.com/office/powerpoint/2010/main" val="21391702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a:extLst>
              <a:ext uri="{FF2B5EF4-FFF2-40B4-BE49-F238E27FC236}">
                <a16:creationId xmlns:a16="http://schemas.microsoft.com/office/drawing/2014/main" id="{FD203BCA-B36F-48F2-A3B4-E2E3929AF6A8}"/>
              </a:ext>
            </a:extLst>
          </p:cNvPr>
          <p:cNvSpPr txBox="1"/>
          <p:nvPr/>
        </p:nvSpPr>
        <p:spPr>
          <a:xfrm>
            <a:off x="654341" y="855569"/>
            <a:ext cx="10620463" cy="5816977"/>
          </a:xfrm>
          <a:prstGeom prst="rect">
            <a:avLst/>
          </a:prstGeom>
          <a:noFill/>
        </p:spPr>
        <p:txBody>
          <a:bodyPr wrap="square">
            <a:spAutoFit/>
          </a:bodyPr>
          <a:lstStyle/>
          <a:p>
            <a:pPr algn="just" rtl="1"/>
            <a:r>
              <a:rPr lang="ar-IQ" sz="4800" b="1" spc="-20" dirty="0">
                <a:solidFill>
                  <a:schemeClr val="tx1">
                    <a:alpha val="80000"/>
                  </a:schemeClr>
                </a:solidFill>
                <a:effectLst/>
              </a:rPr>
              <a:t>3</a:t>
            </a:r>
            <a:r>
              <a:rPr lang="ar-IQ" sz="1600" b="1" dirty="0">
                <a:solidFill>
                  <a:srgbClr val="FF0000"/>
                </a:solidFill>
              </a:rPr>
              <a:t>من</a:t>
            </a:r>
            <a:r>
              <a:rPr lang="ar-IQ" b="1" dirty="0">
                <a:solidFill>
                  <a:srgbClr val="FF0000"/>
                </a:solidFill>
              </a:rPr>
              <a:t> أجل أن نتحدث عن القيمة سننتقل بوقت مناسب إلى الحركة</a:t>
            </a:r>
          </a:p>
          <a:p>
            <a:pPr algn="just" rtl="1"/>
            <a:endParaRPr lang="ar-IQ" b="1" dirty="0">
              <a:solidFill>
                <a:srgbClr val="FF0000"/>
              </a:solidFill>
            </a:endParaRPr>
          </a:p>
          <a:p>
            <a:pPr algn="just" rtl="1"/>
            <a:r>
              <a:rPr lang="ar-IQ" b="1" dirty="0">
                <a:solidFill>
                  <a:srgbClr val="FF0000"/>
                </a:solidFill>
              </a:rPr>
              <a:t>والقيمة هي المعادل الموضوعي الذي يكشف لنا عن الإنسان ومنجز حراكه.. إنها: الخصلةَ أو الخاصيّة التي بتوافرها يكون الوجود الإنساني محدَّداً في نمط من إنجازاته أو تصرفاته وسلوكياته بتلك السمة \ القيمة ((معياراً)) أو منطلقا وتأسيسا للحكم بالاستحسان أو الاستياء </a:t>
            </a:r>
          </a:p>
          <a:p>
            <a:pPr algn="just" rtl="1"/>
            <a:endParaRPr lang="ar-IQ" b="1" dirty="0">
              <a:solidFill>
                <a:srgbClr val="FF0000"/>
              </a:solidFill>
            </a:endParaRPr>
          </a:p>
          <a:p>
            <a:pPr algn="just" rtl="1"/>
            <a:r>
              <a:rPr lang="ar-IQ" b="1" dirty="0">
                <a:solidFill>
                  <a:srgbClr val="FF0000"/>
                </a:solidFill>
              </a:rPr>
              <a:t>إن هذي القراءة تكشف إذن، عن تغيرات الإنسان وتنوع منجزاته في ضوء العلاقة بعالمه المحيط ما سيكشف </a:t>
            </a:r>
            <a:r>
              <a:rPr lang="ar-IQ" b="1" dirty="0">
                <a:solidFill>
                  <a:srgbClr val="FF0000"/>
                </a:solidFill>
                <a:highlight>
                  <a:srgbClr val="FFFF00"/>
                </a:highlight>
              </a:rPr>
              <a:t>متغيراً قيمياً واضحا</a:t>
            </a:r>
            <a:r>
              <a:rPr lang="ar-IQ" b="1" dirty="0">
                <a:solidFill>
                  <a:srgbClr val="FF0000"/>
                </a:solidFill>
              </a:rPr>
              <a:t>.. </a:t>
            </a:r>
          </a:p>
          <a:p>
            <a:pPr algn="just" rtl="1"/>
            <a:endParaRPr lang="ar-IQ" b="1" dirty="0">
              <a:solidFill>
                <a:srgbClr val="FF0000"/>
              </a:solidFill>
            </a:endParaRPr>
          </a:p>
          <a:p>
            <a:pPr algn="just" rtl="1"/>
            <a:r>
              <a:rPr lang="ar-IQ" b="1" dirty="0">
                <a:solidFill>
                  <a:srgbClr val="FF0000"/>
                </a:solidFill>
              </a:rPr>
              <a:t>القيمة كما ذكرنا للتو، </a:t>
            </a:r>
            <a:r>
              <a:rPr lang="ar-IQ" b="1" dirty="0">
                <a:solidFill>
                  <a:srgbClr val="FF0000"/>
                </a:solidFill>
                <a:highlight>
                  <a:srgbClr val="FFFF00"/>
                </a:highlight>
              </a:rPr>
              <a:t>خصلة إيجاب عند من يؤمن بها ويشرعنها أداةً </a:t>
            </a:r>
            <a:r>
              <a:rPr lang="ar-IQ" b="1" dirty="0">
                <a:solidFill>
                  <a:srgbClr val="FF0000"/>
                </a:solidFill>
              </a:rPr>
              <a:t>لأحكامه وللتعرف إلى درجة نجاحه من فشله في إشباع (حاجة\ رغبة) أو التعبير عن معتقد وتقديره مخرجاته أي أنها تكتسي منطق الثبات عنده على الرغم من عدم إقرار منطق الوجود الإنساني لذاك الثبات بخلفية حركية الوجود التي ندركها...</a:t>
            </a:r>
          </a:p>
          <a:p>
            <a:pPr algn="just" rtl="1"/>
            <a:endParaRPr lang="ar-IQ" b="1" dirty="0">
              <a:solidFill>
                <a:srgbClr val="FF0000"/>
              </a:solidFill>
            </a:endParaRPr>
          </a:p>
          <a:p>
            <a:pPr algn="just" rtl="1"/>
            <a:r>
              <a:rPr lang="ar-IQ" b="1" dirty="0">
                <a:solidFill>
                  <a:srgbClr val="FF0000"/>
                </a:solidFill>
              </a:rPr>
              <a:t>إنّ المنجز الجمالي الدرامي يعبر عن معادلاته الموضوعية بوصفها القيم التي يريد أنْ تلبي حاجات المتلقي وهي كما نعرف أي الحاجات ابنة </a:t>
            </a:r>
            <a:r>
              <a:rPr lang="ar-IQ" b="1" dirty="0" err="1">
                <a:solidFill>
                  <a:srgbClr val="FF0000"/>
                </a:solidFill>
              </a:rPr>
              <a:t>زمكانيتها</a:t>
            </a:r>
            <a:r>
              <a:rPr lang="ar-IQ" b="1" dirty="0">
                <a:solidFill>
                  <a:srgbClr val="FF0000"/>
                </a:solidFill>
              </a:rPr>
              <a:t>؛ إذ لكل مستوى حضاري قيمه المعادلة لخصائص الوجود الإنساني</a:t>
            </a:r>
            <a:endParaRPr lang="nl-NL" b="1" dirty="0">
              <a:solidFill>
                <a:srgbClr val="FF0000"/>
              </a:solidFill>
            </a:endParaRPr>
          </a:p>
          <a:p>
            <a:pPr algn="just" rtl="1"/>
            <a:endParaRPr lang="nl-NL" b="1" dirty="0">
              <a:solidFill>
                <a:srgbClr val="FF0000"/>
              </a:solidFill>
            </a:endParaRPr>
          </a:p>
          <a:p>
            <a:pPr algn="just" rtl="1"/>
            <a:r>
              <a:rPr lang="ar-IQ" b="1" dirty="0">
                <a:solidFill>
                  <a:srgbClr val="FF0000"/>
                </a:solidFill>
              </a:rPr>
              <a:t>مجتمع دولة المدينة حيث وُلِد انقسام للعمل ونشأ صراع مرادف لهوية المدينة كان التعبير الجمالي الأول درامي الهوية والقيم جسدت معادلا موضوعيا لتلك الهوية وعناصرها..</a:t>
            </a:r>
          </a:p>
          <a:p>
            <a:pPr algn="just" rtl="1"/>
            <a:endParaRPr lang="ar-IQ" b="1" dirty="0">
              <a:solidFill>
                <a:srgbClr val="FF0000"/>
              </a:solidFill>
            </a:endParaRPr>
          </a:p>
          <a:p>
            <a:pPr algn="just" rtl="1"/>
            <a:r>
              <a:rPr lang="ar-IQ" b="1" dirty="0">
                <a:solidFill>
                  <a:srgbClr val="FF0000"/>
                </a:solidFill>
              </a:rPr>
              <a:t>لكن التنظيم البشري للدول وأنماط نُظُمها وتشكيلاتها </a:t>
            </a:r>
            <a:r>
              <a:rPr lang="ar-IQ" b="1" dirty="0" err="1">
                <a:solidFill>
                  <a:srgbClr val="FF0000"/>
                </a:solidFill>
              </a:rPr>
              <a:t>الاقتصا</a:t>
            </a:r>
            <a:r>
              <a:rPr lang="ar-IQ" b="1" dirty="0">
                <a:solidFill>
                  <a:srgbClr val="FF0000"/>
                </a:solidFill>
              </a:rPr>
              <a:t> اجتماعية تعدد وتغير قيمياً فتعددت الأجناس الدرامية بهويات قيمية و\أو معادلات موضوعية متنوعة مختلفة.. </a:t>
            </a:r>
          </a:p>
        </p:txBody>
      </p:sp>
    </p:spTree>
    <p:extLst>
      <p:ext uri="{BB962C8B-B14F-4D97-AF65-F5344CB8AC3E}">
        <p14:creationId xmlns:p14="http://schemas.microsoft.com/office/powerpoint/2010/main" val="22300914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a:extLst>
              <a:ext uri="{FF2B5EF4-FFF2-40B4-BE49-F238E27FC236}">
                <a16:creationId xmlns:a16="http://schemas.microsoft.com/office/drawing/2014/main" id="{1602F551-A88F-4976-8CBB-75C768A7BE57}"/>
              </a:ext>
            </a:extLst>
          </p:cNvPr>
          <p:cNvSpPr txBox="1"/>
          <p:nvPr/>
        </p:nvSpPr>
        <p:spPr>
          <a:xfrm>
            <a:off x="936771" y="1106753"/>
            <a:ext cx="10184234" cy="4708981"/>
          </a:xfrm>
          <a:prstGeom prst="rect">
            <a:avLst/>
          </a:prstGeom>
          <a:noFill/>
        </p:spPr>
        <p:txBody>
          <a:bodyPr wrap="square">
            <a:spAutoFit/>
          </a:bodyPr>
          <a:lstStyle/>
          <a:p>
            <a:pPr algn="just" rtl="1"/>
            <a:r>
              <a:rPr lang="ar-IQ" sz="4800" b="1" dirty="0"/>
              <a:t>4</a:t>
            </a:r>
            <a:r>
              <a:rPr lang="ar-IQ" sz="3600" b="1" dirty="0">
                <a:solidFill>
                  <a:srgbClr val="FF0000"/>
                </a:solidFill>
              </a:rPr>
              <a:t> تجريدياً، فإنّ الدراما الإغريقية بنيوياً غيرها في الشكسبيرية بعصر النهضة.. وهي ليست حتماً ذات المسرحيات بمرحلة المذاهب الأدبية الكبرى بين الواقعية والرومانسية والرمزية وما فيها من تفرعات أجناسها وقيمها البنيوية جمالياً، بما يمنحنا بالخصوص تخطيطات تسمح برصد (حركيةٍ) وعدم ثبات قيميٍّ بهذا المستوى. مثلما ستختلف الرسائل والمقاصد على وفق القيم المتحركة </a:t>
            </a:r>
            <a:r>
              <a:rPr lang="ar-IQ" sz="3600" b="1" dirty="0" err="1">
                <a:solidFill>
                  <a:srgbClr val="FF0000"/>
                </a:solidFill>
              </a:rPr>
              <a:t>مضمونياً</a:t>
            </a:r>
            <a:r>
              <a:rPr lang="ar-IQ" sz="3600" b="1" dirty="0">
                <a:solidFill>
                  <a:srgbClr val="FF0000"/>
                </a:solidFill>
              </a:rPr>
              <a:t> في ثيمات تعالج موضوعاتها، على وفق ضوابط ما آمنت به المجتمعات وما </a:t>
            </a:r>
            <a:r>
              <a:rPr lang="ar-IQ" sz="3600" b="1" dirty="0" err="1">
                <a:solidFill>
                  <a:srgbClr val="FF0000"/>
                </a:solidFill>
              </a:rPr>
              <a:t>شرعنته</a:t>
            </a:r>
            <a:r>
              <a:rPr lang="ar-IQ" sz="3600" b="1" dirty="0">
                <a:solidFill>
                  <a:srgbClr val="FF0000"/>
                </a:solidFill>
              </a:rPr>
              <a:t> وصاغت قوانينه مناهج اشتغالٍ وعيش...</a:t>
            </a:r>
            <a:endParaRPr lang="nl-NL" sz="3600" b="1" dirty="0">
              <a:solidFill>
                <a:srgbClr val="FF0000"/>
              </a:solidFill>
            </a:endParaRPr>
          </a:p>
        </p:txBody>
      </p:sp>
    </p:spTree>
    <p:extLst>
      <p:ext uri="{BB962C8B-B14F-4D97-AF65-F5344CB8AC3E}">
        <p14:creationId xmlns:p14="http://schemas.microsoft.com/office/powerpoint/2010/main" val="17197105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a:extLst>
              <a:ext uri="{FF2B5EF4-FFF2-40B4-BE49-F238E27FC236}">
                <a16:creationId xmlns:a16="http://schemas.microsoft.com/office/drawing/2014/main" id="{48A61EE0-0132-46DE-97B6-D309D3CF908D}"/>
              </a:ext>
            </a:extLst>
          </p:cNvPr>
          <p:cNvSpPr txBox="1"/>
          <p:nvPr/>
        </p:nvSpPr>
        <p:spPr>
          <a:xfrm>
            <a:off x="1110343" y="550205"/>
            <a:ext cx="9971313" cy="6370975"/>
          </a:xfrm>
          <a:prstGeom prst="rect">
            <a:avLst/>
          </a:prstGeom>
          <a:noFill/>
        </p:spPr>
        <p:txBody>
          <a:bodyPr wrap="square">
            <a:spAutoFit/>
          </a:bodyPr>
          <a:lstStyle/>
          <a:p>
            <a:pPr algn="just" rtl="1"/>
            <a:r>
              <a:rPr lang="ar-IQ" sz="4800" b="1" spc="-20" dirty="0">
                <a:effectLst/>
                <a:ea typeface="Times New Roman" panose="02020603050405020304" pitchFamily="18" charset="0"/>
                <a:cs typeface="Times New Roman" panose="02020603050405020304" pitchFamily="18" charset="0"/>
              </a:rPr>
              <a:t>5</a:t>
            </a:r>
            <a:r>
              <a:rPr lang="ar-IQ" sz="1800" b="1" spc="-20" dirty="0">
                <a:solidFill>
                  <a:srgbClr val="FF0000"/>
                </a:solidFill>
                <a:effectLst/>
                <a:ea typeface="Times New Roman" panose="02020603050405020304" pitchFamily="18" charset="0"/>
                <a:cs typeface="Times New Roman" panose="02020603050405020304" pitchFamily="18" charset="0"/>
              </a:rPr>
              <a:t> </a:t>
            </a:r>
            <a:r>
              <a:rPr lang="ar-SA" sz="1800" b="1" spc="-20" dirty="0">
                <a:solidFill>
                  <a:srgbClr val="FF0000"/>
                </a:solidFill>
                <a:effectLst/>
                <a:ea typeface="Times New Roman" panose="02020603050405020304" pitchFamily="18" charset="0"/>
                <a:cs typeface="Times New Roman" panose="02020603050405020304" pitchFamily="18" charset="0"/>
              </a:rPr>
              <a:t>أشير إلى أن اشتغال مسرحيات عصر في عصر آخر </a:t>
            </a:r>
            <a:r>
              <a:rPr lang="ar-IQ" sz="1800" b="1" spc="-20" dirty="0" err="1">
                <a:solidFill>
                  <a:srgbClr val="FF0000"/>
                </a:solidFill>
                <a:effectLst/>
                <a:ea typeface="Times New Roman" panose="02020603050405020304" pitchFamily="18" charset="0"/>
                <a:cs typeface="Times New Roman" panose="02020603050405020304" pitchFamily="18" charset="0"/>
              </a:rPr>
              <a:t>محتلف</a:t>
            </a:r>
            <a:r>
              <a:rPr lang="ar-IQ" sz="1800" b="1" spc="-20" dirty="0">
                <a:solidFill>
                  <a:srgbClr val="FF0000"/>
                </a:solidFill>
                <a:effectLst/>
                <a:ea typeface="Times New Roman" panose="02020603050405020304" pitchFamily="18" charset="0"/>
                <a:cs typeface="Times New Roman" panose="02020603050405020304" pitchFamily="18" charset="0"/>
              </a:rPr>
              <a:t> </a:t>
            </a:r>
            <a:r>
              <a:rPr lang="ar-SA" sz="1800" b="1" spc="-20" dirty="0">
                <a:solidFill>
                  <a:srgbClr val="FF0000"/>
                </a:solidFill>
                <a:effectLst/>
                <a:ea typeface="Times New Roman" panose="02020603050405020304" pitchFamily="18" charset="0"/>
                <a:cs typeface="Times New Roman" panose="02020603050405020304" pitchFamily="18" charset="0"/>
              </a:rPr>
              <a:t>يمكن أن يكون </a:t>
            </a:r>
            <a:r>
              <a:rPr lang="ar-SA" sz="1800" b="1" spc="-20" dirty="0">
                <a:solidFill>
                  <a:srgbClr val="FF0000"/>
                </a:solidFill>
                <a:effectLst/>
                <a:highlight>
                  <a:srgbClr val="FFFF00"/>
                </a:highlight>
                <a:ea typeface="Times New Roman" panose="02020603050405020304" pitchFamily="18" charset="0"/>
                <a:cs typeface="Times New Roman" panose="02020603050405020304" pitchFamily="18" charset="0"/>
              </a:rPr>
              <a:t>تمثلات إيجاب قيمياً </a:t>
            </a:r>
            <a:r>
              <a:rPr lang="ar-SA" sz="1800" b="1" spc="-20" dirty="0">
                <a:solidFill>
                  <a:srgbClr val="FF0000"/>
                </a:solidFill>
                <a:effectLst/>
                <a:ea typeface="Times New Roman" panose="02020603050405020304" pitchFamily="18" charset="0"/>
                <a:cs typeface="Times New Roman" panose="02020603050405020304" pitchFamily="18" charset="0"/>
              </a:rPr>
              <a:t>حتى بأدائها بشروطها التي تم تقديمها بها في عصرها </a:t>
            </a:r>
            <a:r>
              <a:rPr lang="ar-SA" sz="1800" b="1" spc="-20" dirty="0">
                <a:solidFill>
                  <a:srgbClr val="FF0000"/>
                </a:solidFill>
                <a:effectLst/>
                <a:highlight>
                  <a:srgbClr val="FFFF00"/>
                </a:highlight>
                <a:ea typeface="Times New Roman" panose="02020603050405020304" pitchFamily="18" charset="0"/>
                <a:cs typeface="Times New Roman" panose="02020603050405020304" pitchFamily="18" charset="0"/>
              </a:rPr>
              <a:t>ولكنها ستكون أمرا مغايرا سلبيا إذا ما تبنيناها لمعالجة </a:t>
            </a:r>
            <a:r>
              <a:rPr lang="ar-SA" sz="1800" b="1" spc="-20" dirty="0" err="1">
                <a:solidFill>
                  <a:srgbClr val="FF0000"/>
                </a:solidFill>
                <a:effectLst/>
                <a:highlight>
                  <a:srgbClr val="FFFF00"/>
                </a:highlight>
                <a:ea typeface="Times New Roman" panose="02020603050405020304" pitchFamily="18" charset="0"/>
                <a:cs typeface="Times New Roman" panose="02020603050405020304" pitchFamily="18" charset="0"/>
              </a:rPr>
              <a:t>ثيمة</a:t>
            </a:r>
            <a:r>
              <a:rPr lang="ar-SA" sz="1800" b="1" spc="-20" dirty="0">
                <a:solidFill>
                  <a:srgbClr val="FF0000"/>
                </a:solidFill>
                <a:effectLst/>
                <a:highlight>
                  <a:srgbClr val="FFFF00"/>
                </a:highlight>
                <a:ea typeface="Times New Roman" panose="02020603050405020304" pitchFamily="18" charset="0"/>
                <a:cs typeface="Times New Roman" panose="02020603050405020304" pitchFamily="18" charset="0"/>
              </a:rPr>
              <a:t> جديدة بمفرداتها القيمية الجمالية السابقة</a:t>
            </a:r>
            <a:r>
              <a:rPr lang="ar-SA" sz="1800" b="1" spc="-20" dirty="0">
                <a:solidFill>
                  <a:srgbClr val="FF0000"/>
                </a:solidFill>
                <a:effectLst/>
                <a:ea typeface="Times New Roman" panose="02020603050405020304" pitchFamily="18" charset="0"/>
                <a:cs typeface="Times New Roman" panose="02020603050405020304" pitchFamily="18" charset="0"/>
              </a:rPr>
              <a:t>.. وفرق كبير </a:t>
            </a:r>
            <a:r>
              <a:rPr lang="ar-SA" sz="1800" b="1" spc="-20" dirty="0">
                <a:solidFill>
                  <a:srgbClr val="FF0000"/>
                </a:solidFill>
                <a:effectLst/>
                <a:highlight>
                  <a:srgbClr val="FFFF00"/>
                </a:highlight>
                <a:ea typeface="Times New Roman" panose="02020603050405020304" pitchFamily="18" charset="0"/>
                <a:cs typeface="Times New Roman" panose="02020603050405020304" pitchFamily="18" charset="0"/>
              </a:rPr>
              <a:t>بين الماضوي </a:t>
            </a:r>
            <a:r>
              <a:rPr lang="ar-SA" sz="1800" b="1" spc="-20" dirty="0" err="1">
                <a:solidFill>
                  <a:srgbClr val="FF0000"/>
                </a:solidFill>
                <a:effectLst/>
                <a:ea typeface="Times New Roman" panose="02020603050405020304" pitchFamily="18" charset="0"/>
                <a:cs typeface="Times New Roman" panose="02020603050405020304" pitchFamily="18" charset="0"/>
              </a:rPr>
              <a:t>بتمترساته</a:t>
            </a:r>
            <a:r>
              <a:rPr lang="ar-SA" sz="1800" b="1" spc="-20" dirty="0">
                <a:solidFill>
                  <a:srgbClr val="FF0000"/>
                </a:solidFill>
                <a:effectLst/>
                <a:ea typeface="Times New Roman" panose="02020603050405020304" pitchFamily="18" charset="0"/>
                <a:cs typeface="Times New Roman" panose="02020603050405020304" pitchFamily="18" charset="0"/>
              </a:rPr>
              <a:t> القيمية المنقرضة أمام </a:t>
            </a:r>
            <a:r>
              <a:rPr lang="ar-SA" sz="1800" b="1" spc="-20" dirty="0" err="1">
                <a:solidFill>
                  <a:srgbClr val="FF0000"/>
                </a:solidFill>
                <a:effectLst/>
                <a:ea typeface="Times New Roman" panose="02020603050405020304" pitchFamily="18" charset="0"/>
                <a:cs typeface="Times New Roman" panose="02020603050405020304" pitchFamily="18" charset="0"/>
              </a:rPr>
              <a:t>متغيير</a:t>
            </a:r>
            <a:r>
              <a:rPr lang="ar-SA" sz="1800" b="1" spc="-20" dirty="0">
                <a:solidFill>
                  <a:srgbClr val="FF0000"/>
                </a:solidFill>
                <a:effectLst/>
                <a:ea typeface="Times New Roman" panose="02020603050405020304" pitchFamily="18" charset="0"/>
                <a:cs typeface="Times New Roman" panose="02020603050405020304" pitchFamily="18" charset="0"/>
              </a:rPr>
              <a:t> العصر </a:t>
            </a:r>
            <a:r>
              <a:rPr lang="ar-SA" sz="1800" b="1" spc="-20" dirty="0">
                <a:solidFill>
                  <a:srgbClr val="FF0000"/>
                </a:solidFill>
                <a:effectLst/>
                <a:highlight>
                  <a:srgbClr val="FFFF00"/>
                </a:highlight>
                <a:ea typeface="Times New Roman" panose="02020603050405020304" pitchFamily="18" charset="0"/>
                <a:cs typeface="Times New Roman" panose="02020603050405020304" pitchFamily="18" charset="0"/>
              </a:rPr>
              <a:t>وبين التراثي </a:t>
            </a:r>
            <a:r>
              <a:rPr lang="ar-SA" sz="1800" b="1" spc="-20" dirty="0">
                <a:solidFill>
                  <a:srgbClr val="FF0000"/>
                </a:solidFill>
                <a:effectLst/>
                <a:ea typeface="Times New Roman" panose="02020603050405020304" pitchFamily="18" charset="0"/>
                <a:cs typeface="Times New Roman" panose="02020603050405020304" pitchFamily="18" charset="0"/>
              </a:rPr>
              <a:t>يمنحنا أطر قادرة على الحركة للتناسق النسبي مع المتغير</a:t>
            </a:r>
            <a:endParaRPr lang="ar-IQ" sz="1800" b="1" spc="-20" dirty="0">
              <a:solidFill>
                <a:srgbClr val="FF0000"/>
              </a:solidFill>
              <a:effectLst/>
              <a:ea typeface="Times New Roman" panose="02020603050405020304" pitchFamily="18" charset="0"/>
              <a:cs typeface="Times New Roman" panose="02020603050405020304" pitchFamily="18" charset="0"/>
            </a:endParaRPr>
          </a:p>
          <a:p>
            <a:pPr algn="just" rtl="1"/>
            <a:endParaRPr lang="ar-IQ" spc="-20" dirty="0">
              <a:solidFill>
                <a:srgbClr val="FF0000"/>
              </a:solidFill>
              <a:cs typeface="Times New Roman" panose="02020603050405020304" pitchFamily="18" charset="0"/>
            </a:endParaRPr>
          </a:p>
          <a:p>
            <a:pPr algn="just" rtl="1"/>
            <a:r>
              <a:rPr lang="ar-SA" sz="1800" b="1" spc="-20" dirty="0">
                <a:solidFill>
                  <a:srgbClr val="FF0000"/>
                </a:solidFill>
                <a:effectLst/>
                <a:ea typeface="Times New Roman" panose="02020603050405020304" pitchFamily="18" charset="0"/>
                <a:cs typeface="Times New Roman" panose="02020603050405020304" pitchFamily="18" charset="0"/>
              </a:rPr>
              <a:t>هناك انفصام في دروب القيم ومحدداتها بين تفريغ الإنسان من إنسانيته بذرائع وفروض خارجية لا تنطلق من وجوده بل من اختلاق عوالم قيمية متوهَّمة تحظر كل قيم </a:t>
            </a:r>
            <a:r>
              <a:rPr lang="ar-SA" sz="1800" b="1" spc="-20" dirty="0" err="1">
                <a:solidFill>
                  <a:srgbClr val="FF0000"/>
                </a:solidFill>
                <a:effectLst/>
                <a:ea typeface="Times New Roman" panose="02020603050405020304" pitchFamily="18" charset="0"/>
                <a:cs typeface="Times New Roman" panose="02020603050405020304" pitchFamily="18" charset="0"/>
              </a:rPr>
              <a:t>الأنسنة</a:t>
            </a:r>
            <a:r>
              <a:rPr lang="ar-SA" sz="1800" b="1" spc="-20" dirty="0">
                <a:solidFill>
                  <a:srgbClr val="FF0000"/>
                </a:solidFill>
                <a:effectLst/>
                <a:ea typeface="Times New Roman" panose="02020603050405020304" pitchFamily="18" charset="0"/>
                <a:cs typeface="Times New Roman" panose="02020603050405020304" pitchFamily="18" charset="0"/>
              </a:rPr>
              <a:t> بخاصة منها قيم العمل الإنساني المنتج معرفيا جمالياً...</a:t>
            </a:r>
            <a:endParaRPr lang="ar-IQ" sz="1800" b="1" spc="-20" dirty="0">
              <a:solidFill>
                <a:srgbClr val="FF0000"/>
              </a:solidFill>
              <a:effectLst/>
              <a:ea typeface="Times New Roman" panose="02020603050405020304" pitchFamily="18" charset="0"/>
              <a:cs typeface="Times New Roman" panose="02020603050405020304" pitchFamily="18" charset="0"/>
            </a:endParaRPr>
          </a:p>
          <a:p>
            <a:pPr algn="just" rtl="1"/>
            <a:endParaRPr lang="ar-IQ" b="1" spc="-20" dirty="0">
              <a:solidFill>
                <a:srgbClr val="FF0000"/>
              </a:solidFill>
              <a:cs typeface="Times New Roman" panose="02020603050405020304" pitchFamily="18" charset="0"/>
            </a:endParaRPr>
          </a:p>
          <a:p>
            <a:pPr algn="just" rtl="1"/>
            <a:r>
              <a:rPr lang="ar-IQ" b="1" spc="-20" dirty="0">
                <a:solidFill>
                  <a:srgbClr val="FF0000"/>
                </a:solidFill>
                <a:cs typeface="Times New Roman" panose="02020603050405020304" pitchFamily="18" charset="0"/>
              </a:rPr>
              <a:t>من هنا أذكر بالحظر على الرسم ومجمل المنجز التشكيلي مثلما تعطيل المنجز الدرامي بشتى الصيغ</a:t>
            </a:r>
          </a:p>
          <a:p>
            <a:pPr algn="just" rtl="1"/>
            <a:endParaRPr lang="ar-IQ" b="1" spc="-20" dirty="0">
              <a:solidFill>
                <a:srgbClr val="FF0000"/>
              </a:solidFill>
              <a:cs typeface="Times New Roman" panose="02020603050405020304" pitchFamily="18" charset="0"/>
            </a:endParaRPr>
          </a:p>
          <a:p>
            <a:pPr algn="just" rtl="1"/>
            <a:r>
              <a:rPr lang="ar-IQ" b="1" dirty="0">
                <a:solidFill>
                  <a:srgbClr val="FF0000"/>
                </a:solidFill>
              </a:rPr>
              <a:t>وهنا تبدأ معركة صراع عميق تناقضي بين اتجاهي القيمة ومخرجات معادلهما الموضوعي الذي يبني ويتقدم وينتج ثقافة فاعلة والذي يهدم بإفرازه نتن القيم </a:t>
            </a:r>
            <a:r>
              <a:rPr lang="ar-IQ" b="1" dirty="0" err="1">
                <a:solidFill>
                  <a:srgbClr val="FF0000"/>
                </a:solidFill>
              </a:rPr>
              <a:t>الإتلافية</a:t>
            </a:r>
            <a:r>
              <a:rPr lang="ar-IQ" b="1" dirty="0">
                <a:solidFill>
                  <a:srgbClr val="FF0000"/>
                </a:solidFill>
              </a:rPr>
              <a:t>..</a:t>
            </a:r>
          </a:p>
          <a:p>
            <a:pPr algn="just" rtl="1"/>
            <a:endParaRPr lang="ar-IQ" b="1" dirty="0">
              <a:solidFill>
                <a:srgbClr val="FF0000"/>
              </a:solidFill>
            </a:endParaRPr>
          </a:p>
          <a:p>
            <a:pPr algn="just" rtl="1"/>
            <a:r>
              <a:rPr lang="ar-IQ" b="1" dirty="0">
                <a:solidFill>
                  <a:srgbClr val="FF0000"/>
                </a:solidFill>
              </a:rPr>
              <a:t>من جهة أخرى (((كيف أجد </a:t>
            </a:r>
            <a:r>
              <a:rPr lang="ar-IQ" b="1" dirty="0" err="1">
                <a:solidFill>
                  <a:srgbClr val="FF0000"/>
                </a:solidFill>
              </a:rPr>
              <a:t>كوانتم</a:t>
            </a:r>
            <a:r>
              <a:rPr lang="ar-IQ" b="1" dirty="0">
                <a:solidFill>
                  <a:srgbClr val="FF0000"/>
                </a:solidFill>
              </a:rPr>
              <a:t> القيمة الدرامية)))؟</a:t>
            </a:r>
          </a:p>
          <a:p>
            <a:pPr algn="just" rtl="1"/>
            <a:r>
              <a:rPr lang="ar-IQ" b="1" dirty="0">
                <a:solidFill>
                  <a:srgbClr val="FF0000"/>
                </a:solidFill>
              </a:rPr>
              <a:t>عندما نتحدث بمستوى الفعل وإنتاجه الجمال بقوانين الدراما وخطابها سنتحدث عن الدراما </a:t>
            </a:r>
            <a:r>
              <a:rPr lang="ar-IQ" b="1" dirty="0" err="1">
                <a:solidFill>
                  <a:srgbClr val="FF0000"/>
                </a:solidFill>
              </a:rPr>
              <a:t>بمعحم</a:t>
            </a:r>
            <a:r>
              <a:rPr lang="ar-IQ" b="1" dirty="0">
                <a:solidFill>
                  <a:srgbClr val="FF0000"/>
                </a:solidFill>
              </a:rPr>
              <a:t> </a:t>
            </a:r>
            <a:r>
              <a:rPr lang="ar-IQ" b="1" dirty="0" err="1">
                <a:solidFill>
                  <a:srgbClr val="FF0000"/>
                </a:solidFill>
              </a:rPr>
              <a:t>ثوابتها</a:t>
            </a:r>
            <a:r>
              <a:rPr lang="ar-IQ" b="1" dirty="0">
                <a:solidFill>
                  <a:srgbClr val="FF0000"/>
                </a:solidFill>
              </a:rPr>
              <a:t> الوجودية أو قوانين إنتاجها بما يوحي إلى معادلاتها الموضوعية مجسدة في الفارق تجاه اللغة الجمالية حيث معادلة:</a:t>
            </a:r>
          </a:p>
          <a:p>
            <a:pPr algn="just" rtl="1"/>
            <a:endParaRPr lang="ar-IQ" b="1" dirty="0">
              <a:solidFill>
                <a:srgbClr val="FF0000"/>
              </a:solidFill>
            </a:endParaRPr>
          </a:p>
          <a:p>
            <a:pPr algn="just" rtl="1"/>
            <a:r>
              <a:rPr lang="ar-IQ" b="1" dirty="0">
                <a:solidFill>
                  <a:srgbClr val="FF0000"/>
                </a:solidFill>
                <a:highlight>
                  <a:srgbClr val="FFFF00"/>
                </a:highlight>
              </a:rPr>
              <a:t>خطاب جمالي– خطاب معجمي = انزياح أو عدول بمعنى الكشف عن الإبداعي وتميز ((قيمته))</a:t>
            </a:r>
          </a:p>
          <a:p>
            <a:pPr algn="just" rtl="1"/>
            <a:endParaRPr lang="ar-IQ" b="1" dirty="0">
              <a:solidFill>
                <a:srgbClr val="FF0000"/>
              </a:solidFill>
            </a:endParaRPr>
          </a:p>
          <a:p>
            <a:pPr algn="just" rtl="1"/>
            <a:r>
              <a:rPr lang="ar-IQ" b="1" dirty="0">
                <a:solidFill>
                  <a:srgbClr val="FF0000"/>
                </a:solidFill>
              </a:rPr>
              <a:t>لغة جمالية درامية – لغة معجم الوجود الدرامي = مقدار انزياح أو عدول يمثل بعضه الأجناس الدرامية </a:t>
            </a:r>
            <a:r>
              <a:rPr lang="ar-IQ" b="1" dirty="0" err="1">
                <a:solidFill>
                  <a:srgbClr val="FF0000"/>
                </a:solidFill>
              </a:rPr>
              <a:t>وحركيتها</a:t>
            </a:r>
            <a:r>
              <a:rPr lang="ar-IQ" b="1" dirty="0">
                <a:solidFill>
                  <a:srgbClr val="FF0000"/>
                </a:solidFill>
              </a:rPr>
              <a:t> فيما يمثل بعضه الآخر منجز الإبداع عند فريق عمق الدراما و\أو العرض المسرحي: الكاتب المخرج الممثل...</a:t>
            </a:r>
          </a:p>
          <a:p>
            <a:pPr algn="just" rtl="1"/>
            <a:endParaRPr lang="nl-NL" b="1" dirty="0">
              <a:solidFill>
                <a:srgbClr val="FF0000"/>
              </a:solidFill>
            </a:endParaRPr>
          </a:p>
        </p:txBody>
      </p:sp>
    </p:spTree>
    <p:extLst>
      <p:ext uri="{BB962C8B-B14F-4D97-AF65-F5344CB8AC3E}">
        <p14:creationId xmlns:p14="http://schemas.microsoft.com/office/powerpoint/2010/main" val="32543713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a:extLst>
              <a:ext uri="{FF2B5EF4-FFF2-40B4-BE49-F238E27FC236}">
                <a16:creationId xmlns:a16="http://schemas.microsoft.com/office/drawing/2014/main" id="{B380DF42-921B-42D9-8EB2-6E4E40A3F05A}"/>
              </a:ext>
            </a:extLst>
          </p:cNvPr>
          <p:cNvSpPr txBox="1"/>
          <p:nvPr/>
        </p:nvSpPr>
        <p:spPr>
          <a:xfrm>
            <a:off x="746621" y="637292"/>
            <a:ext cx="10435904" cy="3200876"/>
          </a:xfrm>
          <a:prstGeom prst="rect">
            <a:avLst/>
          </a:prstGeom>
          <a:noFill/>
        </p:spPr>
        <p:txBody>
          <a:bodyPr wrap="square">
            <a:spAutoFit/>
          </a:bodyPr>
          <a:lstStyle/>
          <a:p>
            <a:pPr algn="just" rtl="1"/>
            <a:r>
              <a:rPr lang="ar-IQ" sz="4000" b="1" dirty="0"/>
              <a:t>6</a:t>
            </a:r>
            <a:r>
              <a:rPr lang="ar-IQ" b="1" dirty="0">
                <a:solidFill>
                  <a:srgbClr val="FF0000"/>
                </a:solidFill>
                <a:highlight>
                  <a:srgbClr val="FFFF00"/>
                </a:highlight>
              </a:rPr>
              <a:t> المسرحية الإغريقية </a:t>
            </a:r>
            <a:r>
              <a:rPr lang="ar-IQ" b="1" dirty="0">
                <a:solidFill>
                  <a:srgbClr val="FF0000"/>
                </a:solidFill>
              </a:rPr>
              <a:t>فإنَّ السلوك لا الشخصية هو الذي يحدّد مصير الدراما الإغريقية بينما تبقى السمات الشخصية في حدود علاقتها العرضية بالحدث وفي جوهر الصراع.</a:t>
            </a:r>
          </a:p>
          <a:p>
            <a:pPr algn="just" rtl="1"/>
            <a:endParaRPr lang="ar-IQ" b="1" dirty="0">
              <a:solidFill>
                <a:srgbClr val="FF0000"/>
              </a:solidFill>
            </a:endParaRPr>
          </a:p>
          <a:p>
            <a:pPr algn="just" rtl="1"/>
            <a:r>
              <a:rPr lang="ar-IQ" b="1" dirty="0">
                <a:solidFill>
                  <a:srgbClr val="FF0000"/>
                </a:solidFill>
              </a:rPr>
              <a:t>الإغريق امتازوا بروحهم الفلسفية المفكرة، فقيّدت مسرحياتهم وانصرف اهتمامهم </a:t>
            </a:r>
            <a:r>
              <a:rPr lang="ar-IQ" b="1" dirty="0">
                <a:solidFill>
                  <a:srgbClr val="FF0000"/>
                </a:solidFill>
                <a:highlight>
                  <a:srgbClr val="FFFF00"/>
                </a:highlight>
              </a:rPr>
              <a:t>إلى  نتيجة القصة </a:t>
            </a:r>
            <a:r>
              <a:rPr lang="ar-IQ" b="1" dirty="0">
                <a:solidFill>
                  <a:srgbClr val="FF0000"/>
                </a:solidFill>
              </a:rPr>
              <a:t>(في العمل الدرامي) أكثر من مقدمتها..</a:t>
            </a:r>
          </a:p>
          <a:p>
            <a:pPr algn="just" rtl="1"/>
            <a:endParaRPr lang="ar-IQ" b="1" dirty="0">
              <a:solidFill>
                <a:srgbClr val="FF0000"/>
              </a:solidFill>
            </a:endParaRPr>
          </a:p>
          <a:p>
            <a:pPr algn="just" rtl="1"/>
            <a:r>
              <a:rPr lang="ar-IQ" b="1" dirty="0">
                <a:solidFill>
                  <a:srgbClr val="FF0000"/>
                </a:solidFill>
              </a:rPr>
              <a:t>أنَّ الوضعية الأساسية تنحصر هنا في المشاهد الأولى للعمل إلى حدّ </a:t>
            </a:r>
            <a:r>
              <a:rPr lang="ar-IQ" b="1" dirty="0">
                <a:solidFill>
                  <a:srgbClr val="FF0000"/>
                </a:solidFill>
                <a:highlight>
                  <a:srgbClr val="FFFF00"/>
                </a:highlight>
              </a:rPr>
              <a:t>تطابق الوضعية الأساسية والوضعية الاستهلالية </a:t>
            </a:r>
            <a:r>
              <a:rPr lang="ar-IQ" b="1" dirty="0">
                <a:solidFill>
                  <a:srgbClr val="FF0000"/>
                </a:solidFill>
              </a:rPr>
              <a:t>في أحيان عدة... حيث جرت العادة على حصر تقديم الوضعية الأساسية أما في مدخل (برولوغ </a:t>
            </a:r>
            <a:r>
              <a:rPr lang="nl-NL" b="1" dirty="0" err="1">
                <a:solidFill>
                  <a:srgbClr val="FF0000"/>
                </a:solidFill>
              </a:rPr>
              <a:t>Prologue</a:t>
            </a:r>
            <a:r>
              <a:rPr lang="nl-NL" b="1" dirty="0">
                <a:solidFill>
                  <a:srgbClr val="FF0000"/>
                </a:solidFill>
              </a:rPr>
              <a:t> </a:t>
            </a:r>
            <a:r>
              <a:rPr lang="ar-IQ" b="1" dirty="0">
                <a:solidFill>
                  <a:srgbClr val="FF0000"/>
                </a:solidFill>
              </a:rPr>
              <a:t>)  خاص أو في مشهد حواري مع افتتاح الوضعية الاستهلالية.</a:t>
            </a:r>
          </a:p>
          <a:p>
            <a:pPr algn="just" rtl="1"/>
            <a:endParaRPr lang="ar-IQ" b="1" dirty="0">
              <a:solidFill>
                <a:srgbClr val="FF0000"/>
              </a:solidFill>
            </a:endParaRPr>
          </a:p>
          <a:p>
            <a:pPr algn="ctr" rtl="1"/>
            <a:endParaRPr lang="nl-NL" b="1" dirty="0">
              <a:solidFill>
                <a:srgbClr val="FF0000"/>
              </a:solidFill>
            </a:endParaRPr>
          </a:p>
        </p:txBody>
      </p:sp>
      <p:pic>
        <p:nvPicPr>
          <p:cNvPr id="27" name="Afbeelding 26">
            <a:extLst>
              <a:ext uri="{FF2B5EF4-FFF2-40B4-BE49-F238E27FC236}">
                <a16:creationId xmlns:a16="http://schemas.microsoft.com/office/drawing/2014/main" id="{4136724C-ADB1-4A9D-A103-A4634A5EC55A}"/>
              </a:ext>
            </a:extLst>
          </p:cNvPr>
          <p:cNvPicPr>
            <a:picLocks noChangeAspect="1"/>
          </p:cNvPicPr>
          <p:nvPr/>
        </p:nvPicPr>
        <p:blipFill>
          <a:blip r:embed="rId2"/>
          <a:stretch>
            <a:fillRect/>
          </a:stretch>
        </p:blipFill>
        <p:spPr>
          <a:xfrm>
            <a:off x="851879" y="3021873"/>
            <a:ext cx="8733333" cy="3545087"/>
          </a:xfrm>
          <a:prstGeom prst="rect">
            <a:avLst/>
          </a:prstGeom>
        </p:spPr>
      </p:pic>
    </p:spTree>
    <p:extLst>
      <p:ext uri="{BB962C8B-B14F-4D97-AF65-F5344CB8AC3E}">
        <p14:creationId xmlns:p14="http://schemas.microsoft.com/office/powerpoint/2010/main" val="35674113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Afbeelding 4">
            <a:extLst>
              <a:ext uri="{FF2B5EF4-FFF2-40B4-BE49-F238E27FC236}">
                <a16:creationId xmlns:a16="http://schemas.microsoft.com/office/drawing/2014/main" id="{A9FBDE3B-E499-4F9C-9774-168598A7626E}"/>
              </a:ext>
            </a:extLst>
          </p:cNvPr>
          <p:cNvPicPr>
            <a:picLocks noChangeAspect="1"/>
          </p:cNvPicPr>
          <p:nvPr/>
        </p:nvPicPr>
        <p:blipFill>
          <a:blip r:embed="rId2"/>
          <a:stretch>
            <a:fillRect/>
          </a:stretch>
        </p:blipFill>
        <p:spPr>
          <a:xfrm>
            <a:off x="1524000" y="696686"/>
            <a:ext cx="9126583" cy="5826651"/>
          </a:xfrm>
          <a:prstGeom prst="rect">
            <a:avLst/>
          </a:prstGeom>
        </p:spPr>
      </p:pic>
    </p:spTree>
    <p:extLst>
      <p:ext uri="{BB962C8B-B14F-4D97-AF65-F5344CB8AC3E}">
        <p14:creationId xmlns:p14="http://schemas.microsoft.com/office/powerpoint/2010/main" val="1819065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a:extLst>
              <a:ext uri="{FF2B5EF4-FFF2-40B4-BE49-F238E27FC236}">
                <a16:creationId xmlns:a16="http://schemas.microsoft.com/office/drawing/2014/main" id="{597ABF20-3AC0-47EC-995A-E2CCD211F131}"/>
              </a:ext>
            </a:extLst>
          </p:cNvPr>
          <p:cNvSpPr txBox="1"/>
          <p:nvPr/>
        </p:nvSpPr>
        <p:spPr>
          <a:xfrm>
            <a:off x="1075509" y="954501"/>
            <a:ext cx="10040982" cy="5957208"/>
          </a:xfrm>
          <a:prstGeom prst="rect">
            <a:avLst/>
          </a:prstGeom>
          <a:noFill/>
        </p:spPr>
        <p:txBody>
          <a:bodyPr wrap="square">
            <a:spAutoFit/>
          </a:bodyPr>
          <a:lstStyle/>
          <a:p>
            <a:pPr algn="just" rtl="1">
              <a:lnSpc>
                <a:spcPct val="150000"/>
              </a:lnSpc>
              <a:spcAft>
                <a:spcPts val="300"/>
              </a:spcAft>
            </a:pPr>
            <a:r>
              <a:rPr lang="ar-IQ" sz="2400" b="1" spc="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 </a:t>
            </a:r>
            <a:r>
              <a:rPr lang="ar-IQ" sz="4800" b="1" spc="0" dirty="0">
                <a:effectLst/>
                <a:latin typeface="Arial" panose="020B0604020202020204" pitchFamily="34" charset="0"/>
                <a:ea typeface="Times New Roman" panose="02020603050405020304" pitchFamily="18" charset="0"/>
                <a:cs typeface="Times New Roman" panose="02020603050405020304" pitchFamily="18" charset="0"/>
              </a:rPr>
              <a:t>8</a:t>
            </a:r>
            <a:r>
              <a:rPr lang="ar-IQ" sz="2400" b="1" spc="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 عصر النهضة</a:t>
            </a:r>
          </a:p>
          <a:p>
            <a:pPr algn="just" rtl="1">
              <a:lnSpc>
                <a:spcPct val="150000"/>
              </a:lnSpc>
              <a:spcAft>
                <a:spcPts val="300"/>
              </a:spcAft>
            </a:pPr>
            <a:r>
              <a:rPr lang="ar-SA" sz="2400" b="1" spc="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أبرز سمة في مسرحية هذا العصر هو </a:t>
            </a:r>
            <a:r>
              <a:rPr lang="ar-SA" sz="2400" b="1" spc="0" dirty="0">
                <a:solidFill>
                  <a:srgbClr val="FF0000"/>
                </a:solidFill>
                <a:effectLst/>
                <a:highlight>
                  <a:srgbClr val="FFFF00"/>
                </a:highlight>
                <a:latin typeface="Arial" panose="020B0604020202020204" pitchFamily="34" charset="0"/>
                <a:ea typeface="Times New Roman" panose="02020603050405020304" pitchFamily="18" charset="0"/>
                <a:cs typeface="Times New Roman" panose="02020603050405020304" pitchFamily="18" charset="0"/>
              </a:rPr>
              <a:t>تعدد خطوط الحدث الدرامي </a:t>
            </a:r>
            <a:r>
              <a:rPr lang="ar-SA" sz="2400" b="1" spc="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الذي لم يُلْغِ وحدته بقدر ما ساعد على </a:t>
            </a:r>
            <a:r>
              <a:rPr lang="ar-SA" sz="2400" b="1" spc="0" dirty="0">
                <a:solidFill>
                  <a:srgbClr val="FF0000"/>
                </a:solidFill>
                <a:effectLst/>
                <a:highlight>
                  <a:srgbClr val="FFFF00"/>
                </a:highlight>
                <a:latin typeface="Arial" panose="020B0604020202020204" pitchFamily="34" charset="0"/>
                <a:ea typeface="Times New Roman" panose="02020603050405020304" pitchFamily="18" charset="0"/>
                <a:cs typeface="Times New Roman" panose="02020603050405020304" pitchFamily="18" charset="0"/>
              </a:rPr>
              <a:t>توسيع نطاق التصادم </a:t>
            </a:r>
            <a:r>
              <a:rPr lang="ar-SA" sz="2400" b="1" spc="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فيه. </a:t>
            </a:r>
            <a:r>
              <a:rPr lang="ar-IQ" sz="2400" b="1" spc="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 </a:t>
            </a:r>
            <a:r>
              <a:rPr lang="ar-IQ" sz="2400" b="1" u="sng" spc="0" dirty="0">
                <a:solidFill>
                  <a:srgbClr val="FF0000"/>
                </a:solidFill>
                <a:effectLst/>
                <a:highlight>
                  <a:srgbClr val="00FFFF"/>
                </a:highlight>
                <a:latin typeface="Arial" panose="020B0604020202020204" pitchFamily="34" charset="0"/>
                <a:ea typeface="Times New Roman" panose="02020603050405020304" pitchFamily="18" charset="0"/>
                <a:cs typeface="Times New Roman" panose="02020603050405020304" pitchFamily="18" charset="0"/>
              </a:rPr>
              <a:t>(((</a:t>
            </a:r>
            <a:r>
              <a:rPr lang="ar-IQ" sz="1700" b="1" u="sng" spc="0" dirty="0">
                <a:solidFill>
                  <a:srgbClr val="FF0000"/>
                </a:solidFill>
                <a:effectLst/>
                <a:highlight>
                  <a:srgbClr val="FFFF00"/>
                </a:highlight>
                <a:latin typeface="Arial" panose="020B0604020202020204" pitchFamily="34" charset="0"/>
                <a:ea typeface="Times New Roman" panose="02020603050405020304" pitchFamily="18" charset="0"/>
                <a:cs typeface="Times New Roman" panose="02020603050405020304" pitchFamily="18" charset="0"/>
              </a:rPr>
              <a:t>حركة القيمة ولجت عبر التفاصيل الدقيقة \تعدد\ إلى منطق التفت ومن ثم التصادم المجسَّد</a:t>
            </a:r>
            <a:r>
              <a:rPr lang="ar-IQ" sz="2400" b="1" u="sng" spc="0" dirty="0">
                <a:solidFill>
                  <a:srgbClr val="FF0000"/>
                </a:solidFill>
                <a:effectLst/>
                <a:highlight>
                  <a:srgbClr val="00FFFF"/>
                </a:highlight>
                <a:latin typeface="Arial" panose="020B0604020202020204" pitchFamily="34" charset="0"/>
                <a:ea typeface="Times New Roman" panose="02020603050405020304" pitchFamily="18" charset="0"/>
                <a:cs typeface="Times New Roman" panose="02020603050405020304" pitchFamily="18" charset="0"/>
              </a:rPr>
              <a:t>)))</a:t>
            </a:r>
          </a:p>
          <a:p>
            <a:pPr algn="just" rtl="1">
              <a:lnSpc>
                <a:spcPct val="150000"/>
              </a:lnSpc>
              <a:spcAft>
                <a:spcPts val="300"/>
              </a:spcAft>
            </a:pPr>
            <a:r>
              <a:rPr lang="ar-SA" sz="2400" b="1" spc="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إنَّ تعدد أوجه برنامج العمل لا يستثني حقيقة أنَّ جميع خطوط الحدث المستقلة والقائمة بذاتها في الظاهر إنَّما تنمو من جذر واحد</a:t>
            </a:r>
            <a:r>
              <a:rPr lang="ar-IQ" sz="2400" b="1" spc="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 </a:t>
            </a:r>
            <a:r>
              <a:rPr lang="ar-SA" sz="2400" b="1" spc="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ar-IQ" sz="2400" b="1" spc="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endParaRPr>
          </a:p>
          <a:p>
            <a:pPr algn="just" rtl="1">
              <a:lnSpc>
                <a:spcPct val="150000"/>
              </a:lnSpc>
              <a:spcAft>
                <a:spcPts val="300"/>
              </a:spcAft>
            </a:pPr>
            <a:r>
              <a:rPr lang="ar-IQ" sz="2400" b="1" spc="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إنها تشكل </a:t>
            </a:r>
            <a:r>
              <a:rPr lang="ar-IQ" sz="2400" b="1" spc="0" dirty="0">
                <a:solidFill>
                  <a:srgbClr val="FF0000"/>
                </a:solidFill>
                <a:effectLst/>
                <a:highlight>
                  <a:srgbClr val="FFFF00"/>
                </a:highlight>
                <a:latin typeface="Arial" panose="020B0604020202020204" pitchFamily="34" charset="0"/>
                <a:ea typeface="Times New Roman" panose="02020603050405020304" pitchFamily="18" charset="0"/>
                <a:cs typeface="Times New Roman" panose="02020603050405020304" pitchFamily="18" charset="0"/>
              </a:rPr>
              <a:t>نسخاً</a:t>
            </a:r>
            <a:r>
              <a:rPr lang="ar-SA" sz="2400" b="1" spc="0" dirty="0">
                <a:solidFill>
                  <a:srgbClr val="FF0000"/>
                </a:solidFill>
                <a:effectLst/>
                <a:highlight>
                  <a:srgbClr val="FFFF00"/>
                </a:highlight>
                <a:latin typeface="Arial" panose="020B0604020202020204" pitchFamily="34" charset="0"/>
                <a:ea typeface="Times New Roman" panose="02020603050405020304" pitchFamily="18" charset="0"/>
                <a:cs typeface="Times New Roman" panose="02020603050405020304" pitchFamily="18" charset="0"/>
              </a:rPr>
              <a:t> متعددة من حيث جوهر </a:t>
            </a:r>
            <a:r>
              <a:rPr lang="ar-IQ" sz="2400" b="1" dirty="0">
                <a:solidFill>
                  <a:srgbClr val="FF0000"/>
                </a:solidFill>
                <a:highlight>
                  <a:srgbClr val="FFFF00"/>
                </a:highlight>
                <a:latin typeface="Arial" panose="020B0604020202020204" pitchFamily="34" charset="0"/>
                <a:ea typeface="Times New Roman" panose="02020603050405020304" pitchFamily="18" charset="0"/>
                <a:cs typeface="Times New Roman" panose="02020603050405020304" pitchFamily="18" charset="0"/>
              </a:rPr>
              <a:t>ا</a:t>
            </a:r>
            <a:r>
              <a:rPr lang="ar-SA" sz="2400" b="1" spc="0" dirty="0">
                <a:solidFill>
                  <a:srgbClr val="FF0000"/>
                </a:solidFill>
                <a:effectLst/>
                <a:highlight>
                  <a:srgbClr val="FFFF00"/>
                </a:highlight>
                <a:latin typeface="Arial" panose="020B0604020202020204" pitchFamily="34" charset="0"/>
                <a:ea typeface="Times New Roman" panose="02020603050405020304" pitchFamily="18" charset="0"/>
                <a:cs typeface="Times New Roman" panose="02020603050405020304" pitchFamily="18" charset="0"/>
              </a:rPr>
              <a:t>لوضعية </a:t>
            </a:r>
            <a:r>
              <a:rPr lang="ar-SA" sz="2400" b="1" spc="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لأنَّ وحدة الوضعية الأساس وما تولَّد عنها من </a:t>
            </a:r>
            <a:r>
              <a:rPr lang="ar-SA" sz="2400" b="1" spc="0" dirty="0">
                <a:solidFill>
                  <a:srgbClr val="FF0000"/>
                </a:solidFill>
                <a:effectLst/>
                <a:highlight>
                  <a:srgbClr val="FFFF00"/>
                </a:highlight>
                <a:latin typeface="Arial" panose="020B0604020202020204" pitchFamily="34" charset="0"/>
                <a:ea typeface="Times New Roman" panose="02020603050405020304" pitchFamily="18" charset="0"/>
                <a:cs typeface="Times New Roman" panose="02020603050405020304" pitchFamily="18" charset="0"/>
              </a:rPr>
              <a:t>وحدة </a:t>
            </a:r>
            <a:r>
              <a:rPr lang="ar-SA" sz="2400" b="1" spc="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تقوم بين الحدث وحلِّ العقدة إنَّما </a:t>
            </a:r>
            <a:r>
              <a:rPr lang="ar-SA" sz="2400" b="1" spc="0" dirty="0">
                <a:solidFill>
                  <a:srgbClr val="FF0000"/>
                </a:solidFill>
                <a:effectLst/>
                <a:highlight>
                  <a:srgbClr val="FFFF00"/>
                </a:highlight>
                <a:latin typeface="Arial" panose="020B0604020202020204" pitchFamily="34" charset="0"/>
                <a:ea typeface="Times New Roman" panose="02020603050405020304" pitchFamily="18" charset="0"/>
                <a:cs typeface="Times New Roman" panose="02020603050405020304" pitchFamily="18" charset="0"/>
              </a:rPr>
              <a:t>تتحقق لا في الحكاية بل تتحقق في الفكرة العامة </a:t>
            </a:r>
            <a:r>
              <a:rPr lang="ar-SA" sz="2400" b="1" spc="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وفي مجال الشخصيات</a:t>
            </a:r>
            <a:r>
              <a:rPr lang="ar-IQ" sz="2400" b="1"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 </a:t>
            </a:r>
            <a:r>
              <a:rPr lang="ar-SA" sz="2400" b="1" spc="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إنَّ تعدد خطوط أو نسخ الحدث </a:t>
            </a:r>
            <a:r>
              <a:rPr lang="ar-SA" sz="2400" b="1" spc="0" dirty="0" err="1">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الشكسبيري</a:t>
            </a:r>
            <a:r>
              <a:rPr lang="ar-SA" sz="2400" b="1" spc="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 يســاعد على توسيع نطاق التصادم</a:t>
            </a:r>
            <a:r>
              <a:rPr lang="ar-IQ" sz="2400" b="1" spc="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 </a:t>
            </a:r>
            <a:r>
              <a:rPr lang="ar-IQ" sz="2400" b="1" spc="0" dirty="0">
                <a:solidFill>
                  <a:srgbClr val="FF0000"/>
                </a:solidFill>
                <a:effectLst/>
                <a:highlight>
                  <a:srgbClr val="FFFF00"/>
                </a:highlight>
                <a:latin typeface="Arial" panose="020B0604020202020204" pitchFamily="34" charset="0"/>
                <a:ea typeface="Times New Roman" panose="02020603050405020304" pitchFamily="18" charset="0"/>
                <a:cs typeface="Times New Roman" panose="02020603050405020304" pitchFamily="18" charset="0"/>
              </a:rPr>
              <a:t>انعكاسا لتعقد المجتمعات ومنظومات بنياتها</a:t>
            </a:r>
            <a:r>
              <a:rPr lang="ar-IQ" sz="2400" b="1" spc="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 بخلاف نظام دولة المدينة</a:t>
            </a:r>
            <a:endParaRPr lang="nl-NL" sz="2400" b="1" spc="-20" dirty="0">
              <a:solidFill>
                <a:srgbClr val="FF0000"/>
              </a:solidFill>
              <a:effectLst/>
              <a:latin typeface="Arial" panose="020B0604020202020204" pitchFamily="34" charset="0"/>
              <a:ea typeface="Times New Roman" panose="02020603050405020304" pitchFamily="18" charset="0"/>
              <a:cs typeface="Kari lotus"/>
            </a:endParaRPr>
          </a:p>
          <a:p>
            <a:pPr marL="180340" indent="-180340" algn="just" rtl="1">
              <a:lnSpc>
                <a:spcPts val="1300"/>
              </a:lnSpc>
            </a:pPr>
            <a:r>
              <a:rPr lang="ar-SA" sz="1400" spc="-20" dirty="0">
                <a:solidFill>
                  <a:srgbClr val="000000"/>
                </a:solidFill>
                <a:effectLst/>
                <a:latin typeface="Arial" panose="020B0604020202020204" pitchFamily="34" charset="0"/>
                <a:ea typeface="Times New Roman" panose="02020603050405020304" pitchFamily="18" charset="0"/>
                <a:cs typeface="Kari lotus"/>
              </a:rPr>
              <a:t> </a:t>
            </a:r>
            <a:endParaRPr lang="nl-NL" sz="1400" spc="-20" dirty="0">
              <a:solidFill>
                <a:srgbClr val="000000"/>
              </a:solidFill>
              <a:effectLst/>
              <a:latin typeface="Arial" panose="020B0604020202020204" pitchFamily="34" charset="0"/>
              <a:ea typeface="Times New Roman" panose="02020603050405020304" pitchFamily="18" charset="0"/>
              <a:cs typeface="Kari lotus"/>
            </a:endParaRPr>
          </a:p>
        </p:txBody>
      </p:sp>
    </p:spTree>
    <p:extLst>
      <p:ext uri="{BB962C8B-B14F-4D97-AF65-F5344CB8AC3E}">
        <p14:creationId xmlns:p14="http://schemas.microsoft.com/office/powerpoint/2010/main" val="2624086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a:extLst>
              <a:ext uri="{FF2B5EF4-FFF2-40B4-BE49-F238E27FC236}">
                <a16:creationId xmlns:a16="http://schemas.microsoft.com/office/drawing/2014/main" id="{5DD08A99-F29A-47AA-9A92-D2026183EEC4}"/>
              </a:ext>
            </a:extLst>
          </p:cNvPr>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2700975" y="1036056"/>
            <a:ext cx="7001165" cy="62068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03586282"/>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836</TotalTime>
  <Words>2504</Words>
  <Application>Microsoft Office PowerPoint</Application>
  <PresentationFormat>Breedbeeld</PresentationFormat>
  <Paragraphs>115</Paragraphs>
  <Slides>19</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19</vt:i4>
      </vt:variant>
    </vt:vector>
  </HeadingPairs>
  <TitlesOfParts>
    <vt:vector size="24" baseType="lpstr">
      <vt:lpstr>Arial</vt:lpstr>
      <vt:lpstr>Calibri</vt:lpstr>
      <vt:lpstr>Calibri Light</vt:lpstr>
      <vt:lpstr>Times New Roman</vt:lpstr>
      <vt:lpstr>Kantoorthema</vt:lpstr>
      <vt:lpstr>حركية القيمة في معجم الخطاب الدرامي  ومتغيرات قراءة معادلاته الموضوعية</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حركية القيمة في معجم الخطاب الدرامي ومتغيرات قراءة معادلاته الموضوعية</dc:title>
  <dc:creator>Tayseer Abdul Jabbar Al-Alousi</dc:creator>
  <cp:lastModifiedBy>Tayseer Abdul Jabbar Al-Alousi</cp:lastModifiedBy>
  <cp:revision>2</cp:revision>
  <dcterms:created xsi:type="dcterms:W3CDTF">2021-02-15T13:30:58Z</dcterms:created>
  <dcterms:modified xsi:type="dcterms:W3CDTF">2021-02-17T18:08:00Z</dcterms:modified>
</cp:coreProperties>
</file>